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B88B2-813E-26ED-7EAB-00A854A26AB4}" v="2" dt="2024-09-09T13:35:58.059"/>
    <p1510:client id="{D89C0FDD-B8F7-F81D-A472-5B6A5B39DBEB}" v="1271" dt="2024-09-09T10:59:58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ED503-1456-4F6D-D280-F8372D0C5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4C041D-52CF-0742-C2CA-32C2E1EB7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7A77F-7F5C-769F-75F7-141CC86A7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FB5E5-4A03-D33E-FE50-24E0799A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83947-7DBE-4ABC-7746-95F66823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57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A39B7-0B68-C10E-ECCF-29206433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9BCC5-B465-F954-44B1-E2FF7E3430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20FC6-F9E1-AC68-C063-3CB225A62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FE2FB-EED2-1807-B7D8-1530E275B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C450E3-7F90-A48E-92FC-1FFBA5CC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13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5DEC7-0003-D14C-3DC1-B91E0D651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85F3C-6E7C-BF3A-805C-606129568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15C97-74A4-3857-52D9-E3682E72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1E74C-70A1-F413-7BED-097E76F69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89F1-4269-6F3D-81E2-CEFE32C5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3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DD485-DC85-39A6-4272-1E36681CD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DD44E-BD94-F8E8-8BB6-EF40EEDFE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AC54-BAF4-6811-A0F1-14C8F8E9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AAE932-0B8D-E18C-29C9-CCD6A914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F9E40-AF71-A66F-372C-10AF9DD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4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E05D4-B3FF-4831-250B-7B4B5354E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2FF2A9-1AF1-C589-4265-0DC650D0D2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F5E23-1C6F-5B05-6A81-70548870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5FF1A-406E-9ABB-A911-8AF075C0F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85844-ABBC-14C9-962A-D0F6B594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9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090E1-6FCD-E264-4E12-05D99566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6121-22C1-9E8B-0292-41F414253D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211FE3-B83B-1E2D-845E-5E82DEE608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C8138-ED14-E756-929F-0E3B5A13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FBCBE-575E-8DF6-6A79-BCA8CB75C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3ACF4-36A2-BB79-B54B-AC5475D8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40D65-C41E-312A-381D-EFC369E41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43C461-B5B8-EC8B-7159-8FC607E43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ADF5A6-D7C8-49B2-CBA1-79272A5204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66D26-D8F6-11BA-ACE4-A82D4618E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6BFAEC-E557-896F-EE78-5F8C62018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6DF991-89D7-8BB4-16F5-DAC6F0E4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145967-DAC6-48EB-49D0-4084D6D11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2A9F1E-2F86-6F2F-8AD3-07554B1A0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0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6DCCD-003B-A7FA-2CF1-11335EC3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0240B-FD80-5053-24DF-F1032F12C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4D9A28-D101-10EE-43A4-AF397E3F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023F09-D3E9-6E09-60B8-9BB478CC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13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7EC95-F48A-C712-E574-5191EFD26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59DB7-9206-AF9E-D09F-2514407C5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21F0A-6BD1-C984-8875-CCA06018F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0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35BCD-FF9A-EAA0-D61C-2A2CEE74B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9EAA7-B3FC-92E7-7145-A960E135C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07EAC8-27F2-9AC3-2445-1ECE2B26F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81C729-CDB4-F3DA-79CC-FD218A397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70468-7AA3-8F2A-CCFA-C7A592C3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49E8AC-9729-AD9F-0F83-D736EC4F8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46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3BED-85E4-39EC-D580-413CAD9F6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F53E25-2E93-2339-99C3-76D1DB289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E37D75-46D2-4349-E899-9F8934D9E3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7ED80-7B37-887C-0001-3F54C8AC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102FB-E9B3-EF81-A780-3CE470621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68997-974B-B3D1-9392-339730C1E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87ABAC-5EDE-D627-C261-14184720D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D35A3-B5D3-6E6E-8821-72221EBA7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74189-2E7A-3D84-43E7-83C17CF8D5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E40E7-3D18-D546-BD9E-44EDFD60962F}" type="datetimeFigureOut">
              <a:rPr lang="en-US" smtClean="0"/>
              <a:t>11/29/2024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30C35-7001-CE8C-1613-3EAEE0E04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B5D40-620E-AE1B-D88A-596FC242F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F9D1-EAB5-7E41-AECC-C5459850A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71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00000"/>
            </a:gs>
            <a:gs pos="100000">
              <a:srgbClr val="FFFF00"/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A7EB3A-5B5D-7EB8-69DE-2A36B73B302B}"/>
              </a:ext>
            </a:extLst>
          </p:cNvPr>
          <p:cNvSpPr txBox="1"/>
          <p:nvPr/>
        </p:nvSpPr>
        <p:spPr>
          <a:xfrm>
            <a:off x="1876778" y="167700"/>
            <a:ext cx="843844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/>
              </a:rPr>
              <a:t>Rocks and Rumbles Knowledge Organiser Y3-4 </a:t>
            </a:r>
            <a:r>
              <a:rPr lang="en-GB" b="1">
                <a:solidFill>
                  <a:schemeClr val="bg1"/>
                </a:solidFill>
                <a:latin typeface="Century Gothic"/>
              </a:rPr>
              <a:t>Term 2</a:t>
            </a:r>
            <a:endParaRPr lang="en-US" b="1" dirty="0">
              <a:solidFill>
                <a:schemeClr val="bg1"/>
              </a:solidFill>
              <a:latin typeface="Century Gothic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A8C247-9746-96C3-2938-F9AAE3065F85}"/>
              </a:ext>
            </a:extLst>
          </p:cNvPr>
          <p:cNvSpPr txBox="1"/>
          <p:nvPr/>
        </p:nvSpPr>
        <p:spPr>
          <a:xfrm>
            <a:off x="383822" y="1216377"/>
            <a:ext cx="2537178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dirty="0"/>
          </a:p>
        </p:txBody>
      </p:sp>
      <p:pic>
        <p:nvPicPr>
          <p:cNvPr id="18" name="Picture 17" descr="/var/folders/vg/dysvlmrd141gyh1tfgrkz5qw0000gn/T/com.microsoft.Word/Content.MSO/16611076.tmp">
            <a:extLst>
              <a:ext uri="{FF2B5EF4-FFF2-40B4-BE49-F238E27FC236}">
                <a16:creationId xmlns:a16="http://schemas.microsoft.com/office/drawing/2014/main" id="{620322D0-FFFA-1F3B-89EB-DDA3B56743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2" y="147009"/>
            <a:ext cx="1143292" cy="1143292"/>
          </a:xfrm>
          <a:prstGeom prst="rect">
            <a:avLst/>
          </a:prstGeom>
        </p:spPr>
      </p:pic>
      <p:graphicFrame>
        <p:nvGraphicFramePr>
          <p:cNvPr id="20" name="Table 15">
            <a:extLst>
              <a:ext uri="{FF2B5EF4-FFF2-40B4-BE49-F238E27FC236}">
                <a16:creationId xmlns:a16="http://schemas.microsoft.com/office/drawing/2014/main" id="{5E7B7862-BA3D-32AF-B51A-689D2B3CB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144533"/>
              </p:ext>
            </p:extLst>
          </p:nvPr>
        </p:nvGraphicFramePr>
        <p:xfrm>
          <a:off x="9255973" y="706226"/>
          <a:ext cx="2386345" cy="2674708"/>
        </p:xfrm>
        <a:graphic>
          <a:graphicData uri="http://schemas.openxmlformats.org/drawingml/2006/table">
            <a:tbl>
              <a:tblPr firstRow="1" bandRow="1" bandCol="1">
                <a:tableStyleId>{FABFCF23-3B69-468F-B69F-88F6DE6A72F2}</a:tableStyleId>
              </a:tblPr>
              <a:tblGrid>
                <a:gridCol w="2386345">
                  <a:extLst>
                    <a:ext uri="{9D8B030D-6E8A-4147-A177-3AD203B41FA5}">
                      <a16:colId xmlns:a16="http://schemas.microsoft.com/office/drawing/2014/main" val="2252701975"/>
                    </a:ext>
                  </a:extLst>
                </a:gridCol>
              </a:tblGrid>
              <a:tr h="3490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Century Gothic" panose="020B0502020202020204" pitchFamily="34" charset="0"/>
                        </a:rPr>
                        <a:t>Links to Other Subjects</a:t>
                      </a:r>
                      <a:endParaRPr lang="en-US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030784"/>
                  </a:ext>
                </a:extLst>
              </a:tr>
              <a:tr h="232570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Design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and Technology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Reading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aseline="0" dirty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Writing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dirty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Science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400" dirty="0">
                          <a:latin typeface="Century Gothic" panose="020B0502020202020204" pitchFamily="34" charset="0"/>
                        </a:rPr>
                        <a:t>Rocks</a:t>
                      </a:r>
                      <a:r>
                        <a:rPr lang="en-GB" sz="1400" baseline="0" dirty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4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527436"/>
                  </a:ext>
                </a:extLst>
              </a:tr>
            </a:tbl>
          </a:graphicData>
        </a:graphic>
      </p:graphicFrame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1E14F65E-7AD6-268C-7A3F-79483AD09A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409281"/>
              </p:ext>
            </p:extLst>
          </p:nvPr>
        </p:nvGraphicFramePr>
        <p:xfrm>
          <a:off x="6546640" y="3804128"/>
          <a:ext cx="5418666" cy="2636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3589781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5901213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Prior Learning</a:t>
                      </a:r>
                      <a:endParaRPr lang="en-U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Preparing for the Future</a:t>
                      </a:r>
                      <a:endParaRPr lang="en-U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988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ase"/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Year 4 </a:t>
                      </a:r>
                      <a:r>
                        <a:rPr lang="en-GB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Topics covered: </a:t>
                      </a:r>
                    </a:p>
                    <a:p>
                      <a:pPr rtl="0" fontAlgn="base"/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Settlements and Land Use</a:t>
                      </a:r>
                    </a:p>
                    <a:p>
                      <a:pPr rtl="0" fontAlgn="base"/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World  </a:t>
                      </a:r>
                    </a:p>
                    <a:p>
                      <a:pPr rtl="0" fontAlgn="base"/>
                      <a:endParaRPr lang="en-GB" sz="1800" b="0" i="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Year 3</a:t>
                      </a:r>
                      <a:r>
                        <a:rPr lang="en-GB" sz="1800" b="0" i="0" kern="1200" baseline="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0" i="0" kern="1200" baseline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Topics Covered: </a:t>
                      </a:r>
                      <a:r>
                        <a:rPr lang="en-GB" sz="1800" b="0" i="0" kern="120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</a:t>
                      </a:r>
                      <a:r>
                        <a:rPr lang="en-GB" sz="1800" b="0" i="0" kern="1200" dirty="0">
                          <a:solidFill>
                            <a:schemeClr val="dk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Great Explorer  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62387"/>
                  </a:ext>
                </a:extLst>
              </a:tr>
            </a:tbl>
          </a:graphicData>
        </a:graphic>
      </p:graphicFrame>
      <p:pic>
        <p:nvPicPr>
          <p:cNvPr id="27" name="Picture 27">
            <a:extLst>
              <a:ext uri="{FF2B5EF4-FFF2-40B4-BE49-F238E27FC236}">
                <a16:creationId xmlns:a16="http://schemas.microsoft.com/office/drawing/2014/main" id="{CEC86652-C5D0-16C6-4845-214E8E9656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4" t="6508" r="15887" b="15504"/>
          <a:stretch/>
        </p:blipFill>
        <p:spPr>
          <a:xfrm rot="183640">
            <a:off x="152468" y="3307422"/>
            <a:ext cx="3128986" cy="3529664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069575"/>
              </p:ext>
            </p:extLst>
          </p:nvPr>
        </p:nvGraphicFramePr>
        <p:xfrm>
          <a:off x="268192" y="1527535"/>
          <a:ext cx="8882896" cy="1831802"/>
        </p:xfrm>
        <a:graphic>
          <a:graphicData uri="http://schemas.openxmlformats.org/drawingml/2006/table">
            <a:tbl>
              <a:tblPr/>
              <a:tblGrid>
                <a:gridCol w="2055377">
                  <a:extLst>
                    <a:ext uri="{9D8B030D-6E8A-4147-A177-3AD203B41FA5}">
                      <a16:colId xmlns:a16="http://schemas.microsoft.com/office/drawing/2014/main" val="621291178"/>
                    </a:ext>
                  </a:extLst>
                </a:gridCol>
                <a:gridCol w="1825619">
                  <a:extLst>
                    <a:ext uri="{9D8B030D-6E8A-4147-A177-3AD203B41FA5}">
                      <a16:colId xmlns:a16="http://schemas.microsoft.com/office/drawing/2014/main" val="3063516126"/>
                    </a:ext>
                  </a:extLst>
                </a:gridCol>
                <a:gridCol w="1751407">
                  <a:extLst>
                    <a:ext uri="{9D8B030D-6E8A-4147-A177-3AD203B41FA5}">
                      <a16:colId xmlns:a16="http://schemas.microsoft.com/office/drawing/2014/main" val="3159433386"/>
                    </a:ext>
                  </a:extLst>
                </a:gridCol>
                <a:gridCol w="1706880">
                  <a:extLst>
                    <a:ext uri="{9D8B030D-6E8A-4147-A177-3AD203B41FA5}">
                      <a16:colId xmlns:a16="http://schemas.microsoft.com/office/drawing/2014/main" val="3550855316"/>
                    </a:ext>
                  </a:extLst>
                </a:gridCol>
                <a:gridCol w="1543613">
                  <a:extLst>
                    <a:ext uri="{9D8B030D-6E8A-4147-A177-3AD203B41FA5}">
                      <a16:colId xmlns:a16="http://schemas.microsoft.com/office/drawing/2014/main" val="3551691873"/>
                    </a:ext>
                  </a:extLst>
                </a:gridCol>
              </a:tblGrid>
              <a:tr h="1831802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 explain how volcanoes are formed and how they affect people’s lives.   </a:t>
                      </a:r>
                      <a:endParaRPr lang="en-GB" sz="1600" b="0" i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rtl="0" fontAlgn="base"/>
                      <a:r>
                        <a:rPr lang="en-GB" sz="1600" b="0" i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600" b="0" i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C8A1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8A0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09F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 explain what causes earthquakes.  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0A4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8A4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 know types of settlement and land-use.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A5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0A6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 explore the impact of our extreme earth on our lives. 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A5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8A6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600" b="0" i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 draw conclusions; including diagrams and key geographical vocabulary. </a:t>
                      </a:r>
                      <a:endParaRPr lang="en-GB" sz="1600" b="0" i="0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A7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0A5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AA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677856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817234" y="3802954"/>
            <a:ext cx="246653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Volcano 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Tectonic plates 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Eruption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Magma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Crater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Magma chamber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Lava 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Urban 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Rural  </a:t>
            </a:r>
          </a:p>
          <a:p>
            <a:pPr fontAlgn="base"/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</a:rPr>
              <a:t>Tsunami  </a:t>
            </a:r>
            <a:endParaRPr lang="en-US" b="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AutoShape 2" descr="data:image/png;base64,iVBORw0KGgoAAAANSUhEUgAAAUgAAADGCAYAAACw2RkvAAAAAXNSR0IArs4c6QAAAARnQU1BAACxjwv8YQUAAAAJcEhZcwAADsMAAA7DAcdvqGQAAP+lSURBVHhexP1ZkGVZdp6JLZ/neYoIj3nIObMSWVUooAoAibFBSE00SKBFU7eBepGpIcmMetCTTG2WpmfpRe8ymVHWplaDD02ZdaMFgiAJFlCFmnLOiIx58nl2v+5+3e91v/q+te+JiExkZRVNbabjceKce84+++xhrX//a+3hdLTY4ku209PTaDabUasdxOHRUXxyby1qh8d5rzxRHnvxPFod/NfJ7vGrt5/y2s9tLf5O44RoOfvcO58/W13v7PS9X72R2XbKvvrdGabjZ+eBZP0cOf0P2cznaYm42r7kHf7uIH2lpMvd/J9rec/zvHPKJfNMnFlQJf+5V8/zw2Mnx3KviqOkwWNH1mv+IGBX+047bPuWW/Ws24t15Luq7cVzU3OCnJG63F68l5s/85JyUP3mP/5lbtq/O7u6oou9m0y0msjLyQny664E8RbCdJDuru7uDOd5i3vePyGdJrUjC8AIPZTzjo5OwveWeJQdfhc5a6VunJxYvvkEelLjWiOOjxtxhL5U+/HxcTQajQzfIK/19tFnreuqnE5Is3vT9HNtYGAg39VJujJv3T3R3dNNPZFHHjF/HkdHRrjHddPP5rM+19vbU/JKWn3m7Jm56O3pyby1LHN2n/HZ8jzv4vn+bvJL2ozfvFV65TPKZYbr6ozDg33qzjS8mI+SF+unpIb6JT++3+dMTz5vnCVAec5/+TxbPtu+6fYlv3NrB8/fnr8QxM13PrvI4VkcL5678eyL8v08XDnrWF9fr171ue2UBO8fNmJxbS+WNmrtq+2NJxS8v3NulC0LtP2Sr9ieFchXbMabAPlMhT7/XDktv/+Ocn3JlhnOh37Wuymcnx1dySVR/RxBf86t5PiL6XsRL8u7ELiswJLOUpUcXzzPPSGInTirfPMvnyVAJ3fK0WvVM2V3K8+XGN2NoQPhbvlQe3ux3POs/fuL9VuFK4d2GPYmivcsJJer9CuzVdByXi74fuPyKd/hvU7BD6XtBMCaAJRHlbhSSGW50QCYBCeO/h4eHikAyfsFvh4ApRsAKQBalLijo4tnWnHUBr16HdCr16O2X4udnR1AcR8APGoTif02IPq7gEtvb1/09fVFT8ZLOkwX53UA07ACZ1VOApbnPJbl4Xu8ZTp6AMa+/v7o6+3NsMc8d3h4SBzHpLmXuLsLwLfLxPrNawjOqY0F+/DQIOnpje4sE4CR4xDXpqamYnJyMkZGRmO4vy9mOR8kzabnABDc3tnOtAqulpH5OjlpZrpIdb7vVIDMeiTBnmcqi3x1dwvSZcv6MlMvnJffpfH5su2Lei2Yl81nX4zz+W+fKen7/PN/5zwf87+iBx6rrfrd8S/+1XvImIG+eiuJKFuetX+XQ3XPWEmYUvszthfj+2mbzPG09RwgP5eGz73XDP3sd5YQFODP8+728as2gSvj/HkC/zzbCxF+MTdfBMkuQKEK47HKfwUweS2B8TlAVvlOMCS8YQrQZq09P3qSaRCIy/Vnm4L34oUXy70dl9tzNSnb59LHP++6vwiQGaQdzmsvRp2PCTACF4nK58lPJRMlfkCIrFbhStj2Xikg4QTUiYmJOATwavv7gE09wUrgOTg4iAPARyZ4DNBt79SicdIGHZRTsPM82RMA63sFVa/XATWfP24cZz4FR9Mg2Mgkj4h/ZHw8Djmv8w6B1fS4nXAugxS8fdY89vN8P0xScHJLkGZvAvKytg5AcGx8imx3RfOkEY02WxWsEiAIY7wN0lMYYWGPTfNKPL5PAOshX+atHxC/dO5MTI2ORD9gaZn7Thuc0bHRGB8fS1Dt6+uNs2fPJjAaj/k+OqIMm76n6GqRLxoX7lkp1FS7rkrjng0Y6a7qSPn8mRvpESBLzIR/4ZGUhfa5N17ECrcvyl85f3b6+evtsG4JkJ9700/ZvvjCF38/PzfiVLH89VXbF+P78q0AZBphn3tf/v/CuZnK//P8p21ttfo5Ume8z9/3UzeCtNXuf7wtE/flafRawdCilC+GKQJZ7lWbwNhx2sijac075MuyylrKZwoIllor7y33ucOxhCj3bPcSnLzR3ozjWUm1w1cukS9ez1MO1fOKdAHIdsjywtwSJvLc/5ADwKgCvVQqr/KSak+hhvF1dfcRP2XTfofA2JGsyecKezKupeXl2Nndi/39g2SW3neTldXZG5jLJ6cdCY4nWEXel0H1wQplgy++V3AcGxtLYK3t1RIsfO8gYDIA8/NZgaOhCc1RkPOdbj7rJpD4vICUbJJd0BLATLeb16vdraOzO4bGxklnEGcdoALYed6ylnXKEi0FTf/t7a12WgH5ZJdcbwOloCrg9wB4wz1dACXpIq8Cs0AmkJoerw0ODsC+h2MEEB3hOD4xHpMTk+R/NHoBTsOa/2x0OPZ0U66U0zOWybl1WurD3Xou7ygSkYcXtmfSkXmp6tVf5bQ6emrOy6YLIzculGsvhKuucFD2fUc+2b7//B2c/4u/ACAz0V+9lYw93178/fzciIuq/azti/F9+UYLaEutgre38lh59sXzfOfPeG3FoH526n6+9GU8BPt54vv5NiMzH1TYl7y+eo/H7lSa5wLxDBBePJc9VrsXMk6FoQiGTxvWGqv24rMscfhXwpU9/ysSVba8UX5n1Jz6zJcCZDtcbpx7T9HP+n3hVnWvPFR+e0EFS9O5rVj5CNczCH9ew36NDgASZOExfnNTMJQNHia7OyxsRwbHcbdWi0OunRCmF7amn0+w8L4sTZO4d2AY6eN9pMNGqTLxZH+yM+VEH+jg4CBgux+7u7txwFEQk/0NDQ3BxvqTpZHILD/jlwH6Pn2NAq5pq9X28mjcZjuB0vipa32KfX39mQavm86G/j3iaAIGR5j2gusJYNhN/mWAfZjfApAAuby8lM8JeoK27Nb0a0YLktZFH++s725Fi7g6uwoDNu0+Z3mZZtmjefW37xgdHU0TfXp6Os11WebwyDDvGCDPgDul16KOjcM9WTJH81Xtblmf1n37t3VrmvK0utbenj1jIf2U7cvCfDG8P5V331S9Pw/tc48A5Puk4zkA/bTtpyXS7fm5Uaaa5a+v2r4Y35dvnwfI8kh57sXz/5AtU/ZzPPbzpK+K62fn9ufdqKgEoC9/9/P3CQj+365Er1f/cyhXPcJC2gCZvzPaCgCtKUJyYo352ryeezEp889weV5uijtV6so1ATF/Vhf+DkAm8zQiNg9tccxwpX4rVWAzgHG2w+TvPJgWwNFj/pX0dwE6AoJ7dPXGMWyvIfMDFGRqFauTLe7uFcbYPGnG9Mws9w4wdTEBiWdgYDB6AQPBSRYpqFB6CZDwSxJLijINmNfJkkoHTGE+xEABypr2AV3NbN+fQAUAJiABJrJFWdYx98ywACMb6wHIZH+a+5reJc4CFtazvkOBtOq4SR8k70iWloBDOXJ095leWKLvlEH623RubW2k31JdFyQ13w1/QHlofpuWkYG+2F1biROYn7rnu0oHTulMkwFWZbBHPvVt8iPBX7Y8DUCePXsmzp07F7OzszEGy+wBaPlXTGrSUzVw5i83BYUtmbSXnslNkaHqQnUt//c3/+Uu8JKncl6u5Ua6nh+KvLzwX/vUsGILOxfaoTh5dhYdfwpApgn2VZsJaicutxd+l/S076Wm/I8JkCoQrXQ7fc8fefHd1fbF+Ko0fP7686yzffGRFzYL/dn9n5Yd7v/snP78W8KCSPV30vx8KyBXmF2eZRr4Uf7x3/McdlJAnR0IejaABOS399wr0FPYPw+QhinxPzs+C8ueAPkMvvLis9Q+C9TOga/0Ly+1n2jfd/NeAch2eJ/L+NphMmyeoFyFFT4H9bLLpAtAdsUJJufOwXFs7NZifX09VtfWYnNzKwFLWbETpg9mY4dH/0B/gqUdLyrs0PAIbG84zyuwaZLweuM0jlG8StiUW8FCsBF4ZEPmLV0PCVTNwi4FlCx/0q6pTBoFGoEz/YGca64Xn15/Xhd0Za5El+f9XJeNDQ0OJVBVYZIFk247hASpUkdUjMLAvzSjCe97NN3dfX53Z7v0tusjJV0ySO91wfRkgjOYy43DfRpVR7CUjiAbEYHNtJrmYxoPgVzz2jgqZpj6TDpssBIIAcRe4r10YZ70FyY9CmDqivBdlnUya+rE8JWrwQwYlfEVjHB/vlmHlmm+jHtV41DS0AbKFx7JoO2wXvd33s7/CB/FtHerwpqvauv4038tQL4Q45dt3M6Xt3/+1I2Y0vZXI75q43a2Isbr3wsRm7ZUJk6kv7b2BeWfb6Xgnm/+tpDcUplVJKWGrSroquA0017cvjRPVXhOvyon1b2vCvMfulWU/4vbi+/Ic8q4lBV7u7xLvb54HQVN87oNkO1reS9/tX/zo5v6yOcI5r1UOv4URssyAdVrnSV8tT0rW85VoGQICLwKWQFNCm/7fioyv+yMeNbyE6H3vZbDbnyPSkYcxlWUGT4HyKio/fYOw6o04ASK7a3t2FzfiNXtnXi4uBqbNVgiyu+wmOGhkWRgKZfEI1sbQFkHUFoBcnNrK7Z5TlY2OjoGC5qGDQ2ZsTgADI5OPML4KAt1QDPazgV7dy0f4zGvpsP8CWCecyvzLeCp1JrIgs4+ZvT1G9djBpPUNO0Qj+kSrFR2mdz4xARgtpOgMZQMswcWvBeLS0ukIzLvJC9qu9uUAYwQIJKZWpYyWMNPAHaCp/Fouvt+Tem93d2My44bTWjL1nPBvoP0DtNw9BOX9a3ZLsO0g8Z8WBeN40asrq7G3NzcM1CzjgVvK1Gw49FsIE6ax8kglT/TptgoH5aHZeZuWQrQ4+Pjec9wxmf9uedzROg969H3aspr0tvRNkxd6R6RXQu45sk0mB83nzUO6yLlkTjzyG9xxUYk+znyt3JfXClmwmsd/81f2Iv9s7aiBD97M1IOP1+MWaDGm38eLYwsRrY8+JtACRrPtyopVkS1WZg+VADSe+VmCVviru57rK5X2xd/52lG8SxFX7p91b0Xt5+n/Mxrwe/Ph/3iO6riMGUlN2WrUpr59w+FLv7HFwDS3VPSk2XrO/nflj/vsZuEPPJfAqQNDscEbxkpAUo5F+Gr9twSTDsT7HxHXuIBhU4mJYgYtgisoFWAsQk4NBFW/YGnxN+lEqEQOfSG5/r7B5O9HAB+Ku0xIKTSHh3UEwR2ALrN2mEcdXTFUcpfEXSftyxMir2lPcTZ02ZDps4hOYJjs3GSijYIW/M5fXz7mLCa18ek0/F8NtYChGBgj7H5V2kFXcEkn+O6ymmeVULPZY+yOoFoF1C7fOlSAphxCria36bRihsAoCYmJrNTxbTZOBmv71KxZam+P3vbd3dipL8neiiv7h6gkvt7gJ/hZWn6I/f2dovJT/oEyPSbEgfRZW+7Jr11IYAOAjKarIKs6bZ8ZKI2HMarz7SAdS1BTYCzwfP57D1H3sy3aRXsT08amPoyPgvffyWPvtvNdFj3hfkVGXwGnOTB4FnupNlOrXQFwKptwPSD6ibI8LoUBgYz/VoHuheu37iRjY3p7aV+Sj2V9Gf8pN939PX3mpDMg3slm74zRyP8vxIgLYqv3j5ncv7UzZxX6vUVG4lIE4QCyr8spLK/uJkuyozt+XULv332rKA9N1M/O4FVTtsP+s5y9vlzNt+ToXzJF+5Vm/e/gN0/dfti3r58EyCN9XnYdkrL8YUoXrxuSj8Xrp12c/t5gGTnXwWQ/sgwnCUAeu59/kxGXuekAskOwDFaTQSZ6whXBZxZOj7nM8bjCZtKkvlm91qlPF4rAsn1dmdTskifI/KWlU78Hit2ac/yHoq5uwMDwoR2vKPM+RQFOgLI7BjZEzR7ABs7M1ACX62iO/ZRcFRJermnoptYgclzw2XHDHGZvgRsFL7uc13cJ43G424S93b3UtGygHi2AOtA5kMTVjBRwdwFNRVXpc6SOm3GFOCogupDPMSEtUND/TJsD+kZAdxkeqalmaB4muxobHwMsDuMzc3NBLE+im5skPw6UoG0aDo7PtN8CA7m4aguAJY49FsKRr7D98sk7XEWMDSBZWHmfQdGre/WevKeYGRjpFksAPkOgasCMsuvyqtpLnVstQvwuhmsTq264oM0rd4vMlDYm897zfv23CfwtetQt4V16NG4q/dW7/EowFuXPu+7ZmZmnoFi1dlUGKZ7uW4ZKN/qXAXOhrUcLI+ss//6X/3ErFC5X71ZsD9zQ2B/HoBUoSxgKyD3vOhRZX3+rAX5XLkt+FIYnuRfO+izCjFcFWeVpYyjCluEv0BCPlCe8ZeH9kP+nxWZv8rv5xG2f7N5n/r/uTbT9GIcX7oZYbVXG49UP/P4wm9PSklw9Hq7QPL/LCP9Y+6+t23mZBL4D3DKI3ua4pxV8WZ87Ar2iwxSf2aHAIlilgHHbYF/Fl4lsKzLlVSAtoIna/FqO41lM6y9wiIu14nvlGOD9Byi7IewnkOAsA4wrW9sxD7goPl62mylkg/2Yd7CGE9t7QHQfQChxvs6YRMqiwq7DyjoZyxsAXbhPRiFiZGVqljKhCzL+H0m2Q9pls12ErYbpZEZaj7LmLa2NlOJLE8VW0U8c/Zs5s9e7O3tMrhaQDUelW1kBFMfpjM9MZZHfXuCvf5ElbL0npcxh4Y3XsHWOFTc0pnTk4xzD5PZcujpOInp0SHarDrle5JpFDzNi/Ul+JgmWanFayPilsBDuvZgoDLqkZHhZGZ2+Oijdeacvf6WqenQtTFIuU1i2lquy5j6ycYTaK0/3sWzAnORqdIQKnNHx4fcpRwp/2cgyT1ByTD+cZLnslvLwTrwsu/NYU6Uib+L2LaexZOX+O2mHHrms8ahf9YLvsewZbynkwGIk3gTYLlnw5QAye9k0TQG4+MTcebMXJw9Q53+P//Vj4G18pKftuXddkK+amsZU+KoSf/pmzFlq2ac5V+JPwvKp/3P/1UsMpBa3b5HYZVjKdSyVecKtuBY2EneqZ5RQgiXvofMseGql3v4/O8SvmxVJeSWQcpvQwgPz0N++ebjKsqzyL9iy/d+IcICap+/3C6SfHt1XZBrX2xftfLbAJl5M++GqX77owCk53lk80mTkYLMXsARIeKlWHLRnayAexU48pjhuijnYqp3pIB6Tx+THSkKdQ4Mzvqr0qzPCRP2uJmzSwTCGoxmB2DYQHm3YDh7AMkR7EF4FbCsy15Y4vAALbxgZxyU7Qlh6uRvn/NTgMR3qLACUA5R4W2awvYqyyJkpIJDYSnOlnHoDww0AbKwOYfPtCgIWadhBAtZmUzW/ChLKqPKqW9M0KwU1GuCmx0dnifroaBuXLsCoDfSLbBHPg0vsxEcfLcNT4Ipafvhj36Uz59p+91u37mT9/VRGv7B3c/i4tlZ6JtgUDpWtja3AOmdLF1BQR/d1OQkwLmRadfUt2xkoPo/7W02ftO3DrgOj4yWsZrtcpO5mW9n2kxNThNrRzxdeJpgkywMsBGALDPLu9IV68nG0k5W3TI+V+q8LSttwDKOLBvypavj+XsdCiVIlg4c0+17qg4ngdn4M17joz482hDb8aevuqSplGs21ET44m6ClAdBssyyApw5+k4bKRn7/98AsirIkljZTf7Ia9UmMKbCtdGA/GchvLiXcJ4LDyXjFowtTYmvCmvIziL0nrI9K6g85tPtZ55v+at9rZz7L//LXBovsXvnp24vvucrN6JRmb4surzUfqfbi7/z3Dx6bG+lbARIAwmMvt+wHtmrY3WNMvO35xknz1fAWHaElXoY6AXsrI/2s2lZCFw8I0AKhob3vgowoHmDsPZybhkkEwOIBND6YSOWFlcAioPYg73tYw4e6BfDlDo2fpSgBwHuAUCcfdJsFjkRZLs7hUbK6gQZSdDEvCLcaV9P1IhDNlZZKYKfJqOApj9KluQ1pwLmMByAVpCSHelntPNmB5ARwJz9UthFmeZnD67yJXAJbsavUtkrrgla5LUjwVellIklQBKHYwIvnDsDnh2mGS4QWG/GbTwqvOmQxayvb6R/0EZIQPCdgpzM1HRqJnYCBPX93Tg9ridAWCGa5ukvBLiGhwfT1JyZnorvfve7WUf6PjXp7bhZWVmOifFxmNKZLAOHQfUPDsQeeRRATZu9zg0aMP3FMl3f7dhRy1OdKwBZGkXDuJuXlB/S1Et9+GKqjesSl7Ib3vsVOFqW2WHDueGtO+tQn2+OdLB8eJ+NkIBp/OmWkLUSPsutXY/Gu1/bL+DIbtzJFA1oIWRaCpnS7y3Ymo9ShuWeW6bnD//pf/Fuecb/v3wvqpew8NWbhUImkrFx/lW7hZqK5G7cRC6omZHKxDGhOomL2VZapGQtX3iHacxK8tRf7Wte8B3VddOfDLP9w/jzz2ue5/u9Xu2lEPNeO01polfHDPQ87E/ffW9R7q/cjSy3Lz7P3k6Y53l84Xe55k/+y2fLOSmGLHtsX8+4OaM83KsyerZVp6Jh3irlbpBybgwCabaCGTzBk7K3ngRBBye79/K7m2eR7mgcHsUejGlrfTM2HXqzth47G5tR297jPoLeKC4XF0lQwY6OHMPobBbSD6w4Y+QEILSB6+qScfTyvl6Yq6adacB8huX1oiAHAIgMNDsmZHIonGUhIMvoVBgzL3grS8X8eu57slPH8NkRw54KSyrMnyCXHQ+AYXbStK93UV5ptnH0PZqy7nbI1PYAMBQ05dDE8vze9maatwf7e3FIuJpgDJs7IN31w/1cCML76qvmuOMIj2k89onL+I5g1ZrUPQTw+imgXvSu+Fxl04KIwKtvVPCzs0YgdzNP+igFO1mmsikYa9LL3MyvMu7RjhD1zgaoL/18ZQiR7/OY9d5+l42Ps3TSh8g7BBzHop4kOJWGzZ1o/ZflnDplvXM0bgHORku/bjGjlTtkzPi4Lxs0rkrHC7mygc5mPvXSDjdnFslIZYbFKihhyjMlf1ok7sqY7yq7IGkYiDlhOv7rf/1zTDU0RFspvnrLYiCwx6/eUl35VwCRTJLQAkAqYLlvLAP9DjnwCQvKo9uL525FSfNB/7cA8tTj83MxxdkHyXSf3WO3kKpz/vxXKiB/5e8v3vcoXsgYfq4tn/3qzTfa+n3ZVmU3j0Tk8XPX+N8kV+d5os9Q/U4Tp32p2ttB3NK0Vhg8+tu8EQCVo1zZPScwqsSO8nGeCiDAtMMpypWJLWmt7aCQOtZhAPY4H6GApRe1CLhhOzsEI9kR5irXwMo4ov639muxCcM5VKFVPjsJrDwEWDNZk7cHoGwCpLKZFgrWC2B2DfTGem0nduqwB5QiFQ5lMy8Cpia0CpGsBXAojRx5AYRkHzrlBQ+VSoaokgkkPiuLsdy9JyCURRzKUBJvqHwqtzJSDXkRHOyEETwdhtMBkHVTF8eAoECmvJsAwSEBBwASqAU3FVgzTyWXEQqyY7A9fZxbW2Xa4Nm52dIJw/vMkwUr85Ohl06LAoRjo6MZfm11lft7WUea8ZqtmuU5tpJyNK2nmMRzZ+YybZat5W2ZuLiHjDv1Av1J4EldKg2U77cxLS6GwtoExr2DWnRqTmd6yhjGZHTmnc343C03824ZZv75nQDXLqcqnPWSYEx5Wq6VXnIzyzIxhL1i8IU9FpeQIKvs+TvTZ7w0vvz3LP7nW4m36w//F3/yrterAF+2Z6xuef7Vu2nl38/eCfhi5vJxlUvFy93WSUTnHuG5m2Hc8h0v7Pyfezkv2+fDllZG5VBxPCYwo1hVL9qLuxWbMfJMuVbCv2gifJ5BPs/L/697ySznJeJn+7P7LxzzvITMZ8o1/z2/J1qV3LBl3O1yZH9ev14ooFius1vu3veYu+AnY8JsYk9GZf0QRmWWmR0DKCqaTGhlaSlZ4z7KfbBXS6Z0jEl5ivJ0Up6KqorVPIJdRVmtJucuA1SqziHgc6z/i7D2dGdnjqCKQFcMMtlmXd8hbBMgPiINuwe7PFP8SOmUJ52FXZnH0iDLLO2JFmzc9wBzzUuHr2heCxjmKf1946PkDRMd0JZlCS45bpAwgtMR5nLmnzi7KBflVTeD4GMdeN3eXOVMYNxeX0sGKcO0vAQA43JIVja2PONvWaTgtY1ZvbG+TrijBDqvW6Y9pM0ZKzkkh3KimFJOPTe/6YMjTjueBGo7HAQ0O3nsCVd+BaNsKCjHBKPM12FMYobbWLpCUabf+uJ9qS82RoIPcXlPVmr+K1lK4OG6PeoNGoRkjzxrw0+IfK+90YKTUlnJVjGjC3ipoz6ru0NZfxEXeEl0C7aAqH5MZTD9kcRvWBse6880KtNu1kniCc/4XFqbvhf5czhZGUmRRZ+b7+N/NSK6/uif/sm7/viqXY5Qti+/X3ZfUBzpvuin7ZQLR4GnHc6nLVwLgYQm7SfRlQPdAm+Hyv/d838eLn8F/PwrIdr3vZIv4D4vzU4hdgvf3wU0y55hXjjnpOS4/XzuPlPtXueY932rwdz542579+/57xf/MuSzh/JBSF65rjmlsggiMtScDZPHdi0YzI1wpODvxG+ALAfjlUHysCHyt1tbkPNojAkeHks9VoKukmVDRZ2Und9cH2izty4Bq9UJ4AFm+0cwxhomcy12twCbDczF3VqcHgNUpLufOh2kPvsUaOM2PZiaLUyhHlhkPyyluxc2QDL2G/VY292KhY21WN/Zih1NTsBSAVcZG7BGmeNp4xQgRvkx3wWFbPTI6THxVmP6ZCSWWXoGKFMZRRMFcrjL+tpq+us0aZsNmCXPuVv2NsxaLsOYpzNTE7zrmHxtRh1wGRkaSB+iqyQJJpq7Od6Ud/dSXgKLJq9rUjoO0TgFWn2xA/pHdzbJA0zNd1lXJLBF+OJvpz557gDWtb62EjsuMEGuxsdGYXxDsbK8GEuLT8lfd7z00vV4/bVX4unjxzQQpMe4MptlTKMzXayzdC0AGMPDQ6lzAojMWJYpSFiu6pmAOjCoH9YVgsaSBQqsA7B3B8MLaD4nENlhpG81V/ARJM2/ckN8Drp2VZ9jylSAM87C9goIJQiTJkFSmWxLXQJvJaNeK1aLQCawtm/xX7pBiEvQVh4EaQlL0X1knTDZoy9AC9S8x4bCtNloWTYCpecJ+oRVNnSP9LhQB2nVlSBGWpZdf/TH/+sEyCqp1a4YF2UBuEDa4osysZn8DGOi3RPsFND83X7emm8/7zHVNhNfmFyatYQs5njZ8zdbFaetihlNMCGImUz0z/CEIWOGqUDU68k4fS+CZeYVUM0GC6F6U0m9Zg3mFWG7ZUUUljMSbJn17TizREBwN3wOdjWFCYy8j6OtnbE6++NEweB92frxPllMDnzmukdzmyP223sCcsZlWZSjMxkEyJaKJQgcoTjOIKGMqLL8M2emxEUKTgnbJB7f28h8lso2hB0pKpys5vi46hl0vJwNkaaQ5UNExJlmFIzM3173HX29/bkY6wimVS48QLloqdcPjmIHENxc34bdwA5r9dhY3Yr9XUyfLkClbzi6QbrRgeEEwBaK1kXeeijHJgysheJoZvaRLoyyaB2fxMjAEBURsb63FXeePoydxmGsyQRJ/wmZcFEJfVsDvQNxvA9DBYy7AejFheVMp8t+OZjbwusBPGReCEaa+Dvb26lsWxsbsbO5BVjUMy/W6VFdoGoSR3cMocjKhAxZcOxXSQQngKlBuCePHsTOxnpcuXg++lAu5cH7LcpdVtdDmXp9AJNW/6ugO8i59XkI4Fm/Vy7NA9CHpMu6oBwSbABgZGUHVingeL5fo5HJGTbUfQrECUB+EDs0GKbXzhdZ3uBAf+ZPkHCxYIHd+t/aXI/p6akcviNICrrOGFLOBIchh7LwvKMBHDLkGMdk8FzfIj7BUBPaMajOT3dcZlFTJIP3KM/9A32xT5ocTK1sqwldAIxWgIPWXX5NkFTJnPkjMCmXxc2CTKhf5F8ccDiRjC99mtRl9kgbWnU7scGhLtl1peQiLXnD68i9loOA347Xuhbk69RZIgxhdXmUsi3jQ4covyEaDAeJW942Vq32qleWtw2bsuGY1Y7/5i8/bpMZont2TM353OY9/s/z55ul9vyaEGXhlo0seputsMUSbzlHCRNwvWu4ErYcsya8wf/ErVa2M+pfJqS9WynlnqEFBM1AAd0nfVcbhNi8luAA2Pu499I/wVGgq8IkAHPMZ9vXvZ+ATrqrcvJ9QglVkkfulPvlzflcJizzVXx2mSviIfL2kd92PlTnPN/QPKCC7fntAXDEZQXYqXYnajUC1EKJD61UKrOrhzzJzBBE51wLRl3E79G2SaFNNDARufvDPMIKs8OD1pTdvKfDnbgcUdaAlWwCCHaqaNKpmArnAGAqozXdhhyEUXbx20VWh1GmE4B46clj7jdghrAT649zB5j3k9bubuohM4uwd/BM33g8eLAQHWND0RoZjPfu345dAAH6hgI6FrIZU2OT0X1Kw3XaGfU9lIG9RT6OKZM+e44R+hPyf8I7dCkNjw5mXhyIvbG5maznkPw0ZRywm2oNSFesyUaYvFnvsi47B7Re7IgZBxjGaSR2YXKLi4v5jMDj804BtDwd8rO1vZPDfDRh+2lMBJtcJINwAoaWkQ3U0eFezEyOxNrKYs4VV1f0BW4DXtX8ZsFIU16T106PSidkPLoB9EtmR4aMdGCQZ3co2zJQ2vc4DMaG0HGZCuoejYtyLugYX3aaUA6OqzQ+32V1CmL9AEZtfzfjUv7199mT7FAgGablKOvS9+c7BMfKhaGfVtl3ZR/LMsdrUjbVCkSm0fKRwUp6xIGSN2WxM4apR8enqic+7yYo+kzRY1MpqUktSj1MHab+JBxuJX2kB1k4oL4TgLmeM6BsRGgcssGHEWuep48SMLTRtIxMj3lT3wVeKji6/hAGmbpJTNVLExD4bSaSJb1wPe9V4fMsYay0MF7L62XLc58hngKO1V5CFACq7j0/VuFkXwbNaWgWFnuDXQYqrqgk9kI448JeTgHaPdWPBBEFvw1TwgkK6BT3DdPeicfduNLXJViw+06v5Tu8LsBZ+O377rIun8mKIQ3ZC9YWIo/6TazsNGNkacZhGN+VqMVOOk2z5Wh6ZEyO4zshnN0ZLpTgkBfaMgARQeMe2h8NyoraJA3FVMj4zEdm3mIlPL/rsMcy02OYVl9l1bFNaNJkuiybyjel8395eTkePXwYtz+7HZ98/AnHz2J5aTl7OG3Ni/AfwBzLoGNBZBjm0WOeFERa3n3H4QFEwwOUEylvHKmk9ZiYdCaGQgvr6GyWRRgwsXd39uKIFvzoBPBKp34Rpk6AdQhlncPE7EKImzCr08NadKFgna0Gwu40sWMaEDsmdgElx/+dphmmImqi7u87qNpxkEU6NK9XlpdyrGAxuagX0q6y2JjKNGSEmq360bY2N7JHWUBxzUMXwHj69Gl2Osi47LiQlY2NjmU9aE5aJ5qRduQ46FiAUR4ePbiPMtpZVYb36LpQMfUJjo+Nx9mz57KzyIHmPiN4UoUJArJ8/aYCpEps/uwkcuqlgCYQqeCySUFW35ydLDKrZ1PyeM77yuUM8QtqFVtTrzXzBRKH5sgwzbPAnqBD3ObNOdMzszM0PBsJuP42TT6nCW5ZmC+iTDnPjiv11fIlM6bD+CqiUcC/+Iotv6IjyAj3fKZYOgq0UTpvvHy+Ik1n7mtF5j3i8Z0+V+GI+bScPc/3c1SuZMfmq5pZlD5R4xJ3kPGCRT6K7v7jP/6TdwWTErFilK8rR4WeF5SXm7xyLJvHEs6n8vm8XMLnMy9sJf5y7q1y7nNlL8D4HBwTIPntqs5+w0NwFBTNYwGUAl4CoL9z2ad2PgzjnuEpv/zN8YT7LoCacZAIF1bNOKgQ81oBovEJkPmceeSa9ylxDgUoEyzbFVDYqbvB2nmvrhG3R8EzAbGddu60f3u/xN1SSFC6Bs8c8fIj8iQwdiCIjgXsRNCRoJxt0q1fB+UW6PJ50iowGq/+QZUhndiafZhDMmdX0HZ83crKWmxsbMY6+9raBqC4Eo8fP4nPbn0Wn3zycdy6eSuePHmSgKn5o/AKZsMorGZZmjsUqObQKMqhedlE4Jq2xLlrbkeMDOoDVJDtDW3FzNwEJhsC29GA2QKuLvZ6BOvCdD7E7NzY2aDcm7CuAUBtH9Z4mgDZyzWkOU4wBzsJNwSAjg33w3btHHFIzxYCrykNq6XhInlpsm5vbaYcCXqWtr4xh8kIXAKYrFhw0RR1VR0ZUfq0UJoEOJ7fhoEqn/Pz53JxhIePHuWsHt0OoyOj7ZVpYL+Uv2DheEiBy+l4DY6OI/Q5AU7A3tvdIm9l8LjX3FR6men09Ay/OmJ1dS39fAKJ5qXHHKfYnuLou1To6tmBvrIUmuCii6eMXYR98x7lQsZkOGXSvBnWsY/2jgtiXudfsm5dUoJmLgYBuBtHmuk8pxyYRzt81mgolC3LIH2U6KmAm3pLGhRHe/tNU/Zqc91zAbN0oJA0M4KEJGtD3p9jgfVaWF+pj6Lxad4Dbsn82A1nFKY9dY2/fJ60ulnGXvctxm8DoK7wlpRhXTFeU5YTexIbDF30NcnNH/znf/JuJiyjzDflXgVIFsReOlHagMkxw7E9y5QRsGeYL4SrzvOFxGULU97Zfp+bR/aSDjbj5HcClVnnGTPnkf+8nYVe/CWAaFYCYdnL9XYhcO64KO/LPl2ooBPtTCbnTuVkVz/v8F3HVMARZp2/+VkA0nS2j9Wev01E/rJCSspLeeRp+4obzJDCt95ITvuGZVRYpwrgjgQGhjOMkQojEtPYoyklQ+MIvpM+B0Efw8TKkAvBWQF2DGLpCMDEI485FhEQdZaEaVpeXgX8Po0f/O2P4gc/+GG89/6H+fuz23fi7t178eD+fUzdh7G1sZWKMj9/Pl66cSMuXbyU5uMoSqfpKJuRXagYmvWHMMuD3d1cZBUxR2PtsNmMjtPjGIQtium5D2BGjQJ2AzAR9oGRnrISi8NzAO8aDHB7dwMWso9iEaYT89n4+H20BVtBmPuxKIYopnGY6cRoP6bqE3Bzm32LMmjE2XNnkJnO2Nkr4wh11gt+dsRo1tkp4wKxfTAk/XXrKLkMwsHUAqDApYk3BMh5fRmzWnPUsYQClvK7AHuUnVVDUjSpVXgHll+8dClBYW1tNVe8ESw199xk8bMzUzECEAuUMnLrT5ao0guqFTtS8TVvBRxBSbPV96cesQsOhpP5Z089QKU8yOgUPuvJgeCCVl5HHmScPqvwmUZ9cC4FJ8P0mcqt4J6gmHrRmb38uXIS5aLYKrPm3fiU82oMpDKea1TCWu3AMQ+GE+BNqw8bp9dMp4w6dYD/3QyjnKbucp6fvOAdAr6b9WJZOCIgAU0dqZTJciGtbnmF62qlumWeU93YDCNpsBFNneO3vfFmxLwYn/hho+H97P1OgCSyjKQdU5aj/5WTcmiHaXFevdBIq2v5m70ktH2BrYBaBQQVGJSEV+eCVAErEpbhSniBrMf5thYov4koXyLwKSRZmJybMcHEZxPQPVbnvovz0nJ0wDScVVHmmpbByMWM917JY9mrZzIvHkmv+XuRpXqSV0W+LGSPXPdW/v88zmwhs/bKtfwDGExnVT4t8i04CpQOP7BsBMo64COj0SGpUtojaetn6hTeEdjdxOh4TMDIhvoH02S0QdBU+/M//x/ir/7dv4vv/c3348MPP4kl2GL9yHFzzsF1NehpAGIWEBiKGRjM5UuX48b1l+LK5SvJjhRaFdfytjxGAErTU0NxbMldQ3AQFra1shybq8vRxEQeAcB6u2AMHccIu1/F3Imd2loccBye6Isz56didn4yOxmcT70AW11ZX6CBOiI/HbG++jRN6IlBzFgyebCxGg3Y5QjMcXZ8KKZG+mGre5jKjygHTf8DmBXgCdg0WgDkvkv9d8X01GQu2uqUOs3a2t4OjeVR+voWFp4kszwPML766svJ4O7c/iweYgbLWubmZnPVHVlmzjzZr6Uf0nq4cPEitVfWbKzmRgsS8+fnUxY3YeY2Yk7xK8NnmtkYXL50kfIoZrtlqsLLCDX3LOcKAN00VwUNgUxG6JbuAGSi8kMKRgqaYCILy6XXAEufE4CNX7Zo3BcvXMznSvjjTLcAnFP3SIPmdBlUXlYQN8/qjjJk3Qugpi2ZGzqnLPiekmblrawfqU56P/MjFrT1wWx5zbi9VJEln1fGfdeLvwtLLGVSlVM1dCr/2gBZzn2NR57L3ReWl3rPcDbsaWKT1qJv7NxPoFc3288a3vykPvKj6x//0//tu0aUMWYAM1ECmtGMXEAy47mXMMWeL/kvys7zJqi6750SJKP2XhYmqCxCVwBWgWQiu+eCQ/72CHBSMCY400Pc7kYnmCoM6X+RFbbjzXdkekolZEVkYbATrwwy4/X9PGP4Z+GepaekoQJX75U4C1BmAjJvFCCgpWnnpdx8f+5WRAFAn/ehTEN7z/e6l4dKlP4wLTYUhMmhB5RLP4xnCDN5GGEf5DgIM5wYG4GhYWbzSOOwnsNQFmE3dz67DRB+GD/68Y/jww/eT6F1/KFgPDY2EedghmfPzsMIx5NZKDDWr4OoTYeNjGlTQHN8HldVrFlAdHp2Jr/lYn7s6XdISycygbWMOXySPsPj2k7sba3F9SvzmKfLsbr2BOa+H3PnJuPS9XMxBzjKHuuntdhcX4uFx08jP9MKmB5jLjeOa9FPphoHO3GwtR7TQ/3xD/7+r8YoNrvMcWoMNo3Zvrj4EPDrj9nZCdI2Bti72EIrNveOYnPX9SCPKV9luAmQECdl5qwUBUmfk8x60J5rwghQxVFv72XxPVrjo7BP5V7HvoCyD/vUT+g3WGRWZQyiq4qXQd36tgQU49PvJ2ss/sPSc2xdPn0iqDcI70K5fQlkApw+wUlMccvWa8qNcZ7jfZroxpvTJWnQ/T015XqSJ9nRoimv/rjghCBaAZ/ngp/psdNGy8BzTWvlwumK1rUApCwmyJF/02X8NpBigA1BmvCkSdO3AnT9gMqywFKNH00TmueVf9NqJ5W6pN4KqObVdKfMpx4UXciOwkr2iM/wbv6udvVNYExwJEwbZXKrcCt3fle6mtfJg0xUxu0xSZXmNHWb6wSwq+vdEDLLrBoc7zufA2S+MN/0uZd6nrvn7N6vtmcJbx/dn7GoDPY8rFsJajhwgP+q3Wvl2L6eYFeOYA+bPaYFjLrJtwOVHVPX11OG5ji8QrPIo2afYQUtff05/EGF5hl7h/38pWPkBBxN0uoZ+aW7oyoc2uMQjJxCxvtyqE+mzfMSjtM8d0/fRlY4+eOvAsWq4HPWCPkQqKuhQxR/pi/T6nvZuym7ntNm9KFUtPuAQndMARBTw/3pdzut16K2vhIbC49j7emjWHvyOJYfP8x98dFDmNijWFp4inm3nCvOOJTklZdv5OKsE7AZOwycLywoKqiadZXAKhQyUwcju3tu+WhOKkjOski/Gsptw8RDufeTvz4K5kD/2uYa+zrXj+K3fuNXAabtWF1/mgxydHIgwXF4nDj7yT/YbK/p9vZGPFl4GP3DXXHh0hyC2UzTebC3Mwa6W3Hp7Gz80u/+VpwfHoxmHeA7pjHY247H5HV6dhpGS0PBvX7A7rSrPxbXdjDXy7AYxxNaBg7lcPiNQ2oEPYeAXL6COUzjKjDak2vdmuf03QGEHnVRmHfN4JxBw+9XX3klAUzAUtkEP1m8QKppbRlp/qmgrtijCadMyEoduqMcCpQqosrsnGFlxXeolCqxsiVYab6fOzdPIzCXSi2oeV1/pIAlIMkic5qlRIJ4NEWTyZE2gU/dqsxo3yN4Zj0Sj/lRYs2r1wU+8+szXnc3f7LhdKkAYsqMYGh6ZMaGERJ81ncOYMEoSwUqWukeUA8SqF4Avee/1VX0gnQbV/oPfTjDFeLiZvgEVnTNZxIz2nqWYMiWBhrh3LmYu39uXnoReL3ns4OUseVk3gT2HNJG+iuA7frHf/y/ebc80d6MtL0bQbVXv62E6v6zncd87bNi5Zpb+d9jAZQqvKmtMpKZae8vnvNfHg0ugAmKjk1zsK3DRwQ9gQUJ5B+KjjDm+DEUdWtjPbbW12MbBuJv57nas1rbpbXFRJJVGG8Z79gGdUBJRpSAigAXoCy7ylP2AmZWRwWOhT22KyzzV5WZlWfrJCjyBIKXoE/oBODc2/FkfJjLnI+Rt2HONS3d+zpI1/FB1DAzV588iCd3bsWj2zfj8e1b/H6Upu0e+XV16SMUW7+bgu8q0DMz03HuzBkY0CjswvUKA+W2t3o7lYgcpRI6jcwOE4XZ3fGPKr3pVbm2NjdhPk/iydMnMND5BJv8QL9KRpgTyn4R03QF0D7c3YLhdsZbb75MOSrQx9HR1YgeXj82jWk4Qt0NdsXgGMI4PR7HB7vx6MndGJsYiOvXL1DPAM3yk7h0bjbOTI7FBVjr9CsvRQ/Ae/ezm7G0tAB7287e7l4AdmdvN9a5Jxj1DIzE8hbsq3cQ5VXpa23ZU7ZO4sKF82k2y+A0f50F4xRIG+JxzFhNWf1XMmfNb0FEmdQH7GYHxauvvhqffvIpgHCYbKlahkz/2xaypgLK1IxDEFUWVGzPV1dXKN+JbHiVE8NqgtsbLuAJODZYKqrvVbPsHXeZMd+TLBZwSj3hnkNRVGx9qCq57/SecaY8It9uXnMB3mSE5M94KJFUMW7CjNEdrhnecYLmWx+mjE95KGzT4TrF1DW9NhJeNynm0aP5MYwR+07DmjbEuX2vdNKYVt9h+k1PV2cBcp8pZrBxFp9jAU7bYtlfyZcYVDogHUmiNZhI8Gx3y2jURZ7PeAzHeRKWzEdZM8Byz2vclzk70sNzGzxhoeP/8ecfWxNZUC9umZAXdtHXMJkJdjPmVv3Op4lRQCjRPQ9nBrxORIbKrfgQyqu97jsM//ydXOdZW0ZbXZmM5nkKMC2arb6mglPAZDcOR3EBUCvOoy0ib8/49c9kK0FcI6MAAeaDPicr3yERBdgcS+Y3QoZyz5H+n9tK2h1sWpVF9bvaiiqyYc5m+Gd5gUGQZmMQhA1VscacNWMYzvvJ23nS04Gg7+7txPr2eqxvrMXa5mpsAAJ2PDhlTzYyMjhcmEP/UPT0DsQJeWwiaCfkM7jeScXLUzVhbdVdwUZ24serarAOBWFikjKgLMyvzMAytqGQfTlnV3blPF9NdKfGKaDf/NY3cnWYU836NYAJM7nudLjHj+JodzP6MX/Hh3vi8sW5+JVf+XrMX56JZsdhbO6vxfQ8DG52OLoHEdY+WXpXPL7/MOp+IuGwAUNsRuvoJPpaPZjTozneEUM1zly8Gv/tf/Wn8cMf/iSOMY2m587FMOleXN+Iu4+fxOOl7YA8xitf/3bUOoZj8vyNVN41GknLXllwnOF3vvOd+Po3vgnQy7LX4s7dOzlWzwZiHuC3l152tbK6msOd7MTQ5zoG81aGNa9/+Ze/Hf/8n//z9MlVvtucc00ZuVuWdqg5WkB2KEBY7us0YjbgYzDY2dkpzOTJlIeNjY18xk4Y/Zwryys59vDM3JnsKVaBL1y4kL3Ki0uL6QfNzhfeIXhoJl+YPx/bpNvhR2XISmGBxm8YG0zXifzaW19Lhra0uJSMT13xnsOMBKypqUlkpR/ALFMu/ULhm2++GZ9+epOYAoC1nM5nQ/Pnf/6vyONa6ozAKxjqny2qgXxTXroRzp+fz3fpwvG66RHsTI+NtRhgHLLMolfoSOJFW4e4JliZPuP3suBYuQ8M473s5ALQxRt10MbGT3YYLsOqF4TNd3A0HcqfbYjriYothrNcTZ8yY7wd//f/7sctM+NuenyBBWxKX0Tx7CQggOF80NVB9MWkk5M7tsL2PgkAtkKGtUXT2WzLbKvjkBEF1YJSKCw4n5PWaralr4Nz71nBeztb0QlDPEmzajeXZ3L4iZPuzYQmjT2Tjk9zsK1+JsGw9IIdJwjqQHez4l3koA9gECw2nVnBs1ZuAdr9bKUvXb4cb7z+eryMKSVjyLIhLabfsthDqJ4JAvHm3Nd24Vtupkt/n5WVBcyfbExm6swKp5U5CNsZGN0wRo8yWZnfIYK7+MGHcUJeni4/jccLT3JucXc/4N7nqs+wPcqmz1Wzefn+/mHUm604PD6NDc67MINOnFmCYJJh3o/pUzuO4UHM5omJXOxgcGgEc1RQJQ7qN9PMuzXB9autrawk6ya5lN8kaXYc20maYSpf/RhwhclrnO3DRJfv3YsGwD1F3gY6AfvGYXScGqYVv/Zr34wbr16KkQlgbrQr5t64ylMw1y4alR4Ev3EAGC3EFIoYx624e/NO/PCvvh9v3XgjXrp4I/o7APkmzchJV/xf/s//V0Btm2CdmOuzAO+1+Kvv/yBmz1+IU8p7GTB8srEbD9dr8Q/+0f8sXn/9jWRGH3/0cYKe5rAgdOGinzuYjO/+zV9nHc7BsGXRKyurcfXq1RzyJJjptxpEHjaoizUaAl0Tb731Vrzz9a/Hn/7pv0i26DveeOPNNEEN83RhoegL+9LScir6t7/9nXz/pzdvUoalo2iEOrRxlk3JfO3VvXb9Wsr8o4eP4u7du/HSyy8lgHlNE1T/5zu/8E7KrHrgd3iUQ32Nv/WbvxnTALG98qZBvTOcOqDSC2zWcw4A56ifUd3Tn2g6BAV1z/oX1BwOVQHk1772drz33nups5IaO/ZeeulGAWri8poA65AwWXcZ9jOY7DMxgvgFSRshGyP1dxarQHYnaPo9IOeay+jSjcHRclGfbKAK0JZOKa0CF+A9atQBtjJ/v+ik41b1s5dxlzLwAxrwhjO5JCA2Esh7dmJ1Y/4Tu42Wg8QrssLDhagg+DYs1e+uP/zjP3m38vl5g0M555h8iBeoIDI3e5er36WnWSQuAOKzmqY5Fo3f+vCsEOezqliGUekEMXsWMw4upOOc92j+OmNDU+DRwwe0Wp/E3Vufxsfv/Si++2//dfzw+38TdzEtN1aWYnV5MSf+n1JQLSrTsXeDvd2Y3ryfeE8agPnJcQxhgjkez2ltmrItrk0Apk4fG9Fvxc26pgSCe0DrbrhRrrtq9sKjh7EDa1sCpO5hzt789ON4eP8O5t8i6dyOAwTdis1VXRBETTXZrAOobZEs9G5220EgO5oI+BOeX358P2owwuPaVmwuPcYC3Y84qsXywzvx43/1Z9G1uhTHT3j38uM4PdiK2ZHeeOnSXEwMUPYHO7C1lWjt78Tx9kZsY262EPYh895nC17H5NyBIQL4CJKK0jxu5txlWWA2clSpdWAngsqny0GT9bNbN3OK2glC6FxUfXVTk+NZp+ZrHaVcgsFsEsbOlV2E12+i1KkzO2j6CWddWC8N3n0AsO/AKBcwl5dWFuLgaD8mRgapd80kzcCjWFlfilYn1sAp5p1yQxaPKUf4ZcxNzUT/3FmY5kAsP1qgsViO/WNadodEnsIKaRierGzAHIejlwagD8bZ6h7ID3cNj0+icAAVylV90F6mX/nfckVu8q3yusliLmF627g9evQogUnG9tprrwEoyD5hNJtHR8ZgkWfTYtEkFWD0AdrAXr9+PTsLZZF23Bi3HQDqgO+yrG3cbND1dcq4ksXxbLXikI28DXA1vVNTWSuhANhx+ildv9FrAodH9VLCIFDoO5aZlZ5s9asMyTFdWmJqtJtgdR7GbFnYiWIHiZuD302b73ITAAU0makLYwiSS0tLOYZW0HLXH2peLCdBwzRKNARmy5xLlF8r85qzl0iTq3Xv7Oym/kiabLitA/NtEi1bwdLxlgmAlJHXnCLo5BHryUbdo/n0JbL/sbHxBGfjcq659SYJcFiP6RGENa8r95dpsUQkgObBhs16kGX6Z2K6/vP/5f/uXRmMQCeoOfhX4VIg/F0BmxVtIedKJSiDsyfs9Mi5p4T3vtPNcuK+M2AAxfSrcU/T0N5BFS3XtFOxAAzHg62trsTCk8fxlN0hEJp1y4sL8QSTrQYInDp31YHHgJ+9uPogXSCgidAZv500KrV+Sd/t+SmCJUCZjlyXEJTyui2craLpHQMkBQGKI8YBbMenTXDPXuJD0rkIMAoUTpFzWMbjR/cBy4X0a/p78enj+AQQv3//QQqQ6X+Ccj0l3XaUPAHkH2LCPbz7WTwUYN//UXz24Y+jtrYYvTCsLoDx8WcfxsLtj2P5wWextfggunbW4pLfGNlBcA63AP3TuDg/FW++ejlGB2Hxextxsr8VZ8aH4/q5M9ECjAapkzMwo5mZqWz19yjXOuBz7OBq6rjHRSUQGNmLPjlbdXtfVXLrRLbgnFPradbBylPOoBhIwNK3u6+pv7ocy4DxOnXVgzDIgEGH7EHvQ0ZsWKhwwMIVb9quDcr8sA4g6RcGkGqkK79Y2JKNo0A9/QlUJx0ncdw8In9jMTV9JmbHZqKvsx+2dzZikh1E/NEPP4gabHgHE7x2AjiedsXWQSP2yeI+mH/kmpJw2qPTztgBYDHUkz3KBjSdVWyVTFblUUWtBm8TKBnkyOhYKv/ubvkqoFMJZYD6a7UEtKwSJAEhZ7noU3SXdankFy9eRPHPpCI7BlLTWKVUA32uDJ85SVAQsHyH/jYVXaDxOQegV0OMrCffW/TQAdx+PsKGBEuFZ2TEEgxZVDUQ3vwmYFDvlf9ToNfMd8qljYXsWV21EZBhpqnOOwQGzVrzZn78nS4c0ikAGZdgboOg39MyNXMJKOTDZ/Sfes/de6Y/80Ac1cgNGZ7lJGMViO15t9FxBlGyWoBRa81edIHL3z7nru/Yxs759gKdSfAb46ZNcJTdyhbVAwFWU1xLSctRBmkvdYKi4Eg4y9Ut8Q5ZMN3eT4B0517Xf/rH/8W7Mh4rL5kiIMOJzSqMC6DjnkdZocsYpW8uzXCYCQVcBofaAwZtVwExi903EQRXTHE2gp0mdpR4vsG1FZRtdXk5maCgswo7ETwdduH7BFGVdxSwmpuaiJeuXooL82dhd0MpFPZAa+ZVPdcqvws9CIJEkKCpOSvYDhDODpFcPYV8uaKyrMnzXhikYV2owLX1ZqYmAf5+hLIzw1y/eoXKm8t3HO67ArS9kpjIvG93G3ZE2l2mfgM2ZV7XUYzSQYSpAwN9mh0XmMlrmM4Pbsfx7kYMdDQCbhDHO6vxBIBcf3InDjcXY6irEV+7cDbemMXkgSm2mpRHfyvmpofi5evnY6gP2DnYjhFk71tvvRG/9s2vxylKpak747APGMsWDY8LVzhH2zGV/oEcRTip8GrZLscF7gF8AmYqFw2J+ZyenEApdHU4D3uNvLBvrlFv+tN2SVMj51s7tGcAoR+hrAZpsGyMminwB6SmlTNhVGKF14UNXEijhtDqjlA4x8cmYfJTOaXwtJtGbLAnJkenomN8JnoByNHOPiRzMKLREWuPluLf/c2PYg8TfHXvKGrNjthvFYDshDVu7zuu9TSOmiiwSsr7DsmTAKC3V9NTk1KfoMNk0IA0tXQpOG2wD4Z64cLFZEL37j1IINIFI8NwIYgEGuTHkQ8qt4zma2+/RcNO2dDAq8Bugp4s1CXTHj16ksDo0B3jK2BTOr3St4ucCo6pwILx4BCyWvyYGRcKbdwqsGrqOyompStIILGDQ4CzkRdEBUxBpzrXJeIzdrhNUK8r6Jt5FCRlhg+QTVmXDFRfXhkOdJjApI9TkJANXr58JQF8S4sBPReQTa/+VRmuuKHZXhaEQP9ELfKuTSlGWA8ySk13zVsBKHvsOZp32bOAqGltI2GadYUI7PqRBV2B0sZGgHS0gvJlA5SuPzFJeSSNgqcNhCzcFCQ4tveuLhsrbeKye25arBPf6Z6dWjTgNoZUD+EQw29857feFbj8bKa7PZa5SIGKDlOS5Tk8wd05rBXw2aspa3Jw7f17d3OA7Z3PbsGc7icDfHj/XtzCbPOapp0s0tWPBWGPH334AcC6n/43l3NywG4fiTRuWYhgKGDZkTEPW7Ilcjqcg3BfeeWVuHHjRrZEZkyzVkG0sixIzRB7/hQkZxJYkLaOfhx+nBbUxQVc3cQKd3OO69zcmVSm2Zm5uHbtGsx4MN/jMAsd8bY4KoFC5TdBbIn169nJ4fJQ+pV0wE/y7gmOAwj/OEzs4pmZeP365bg6P8s+E2O9raitPo3Htz6Ig/WFePniTLx25WxcmRuPixND8cqFM+nHO+nAHOk7jf6hrjh3cTb6BqnQViPOzIzHL//ar0Y/Jl2T8jDv/T0IAUq9QT66/RAVDK2TtFLPNEy7KYwOyrZBkT3YAGqO77fBcgtWLAg6PEjm7Fi9leUF6nwzG73TE83urnQ/6M7opKyHEMYhwRKFaHAt3SgAs8owSb0tIiuyRmcyKZDNkxZK6Jf2HCnQC/iPxOjYRAzB3scwpzsamGTr+9GxdRzN/YiNhc148NmjeP+Dz+LDm/fi0fJWrOwctBlkZ+wdncTgyETUj2kYHUAKaB7zrqbuDHYVR6BwsxNlEzkW9JSZy1eucu80Pv7kUxRuML7+jW+kL/HmrVuxCpCqZILhAEotOM0iF5cvX4aJFfD4BuGXadRTvmBg6psMTblTqQVVy1xfnSCsTqmkDr5XKe3cEGAEEYFBtipI+E7fvbICU4fNOBJBZpbfpoa5aoIK9nZA6GfXEhAo9OurBwJrNgzUyeUrVwCMvhzu5bsENjue6rBnrUX1yUbVcZSCqgCuH9HxgebHOIxTWde3JzsVzPT92R+gPhWdK52wgp2IIqiU35q03WnGG7fl5PVklYB3jvWlARD01GnDzaKDMnvj1D/psDTDW56+6/yF8+muSJAWECnTqmFI8OPlMkd/V6AvKGfPOnnwvsCfOwhY8ljGO5rw6l5hx2Xr2qt3vKv/6TZAduvmzfjk4w/j/ffey0HGH3/0UXx269MEQe8LhPoHc7I/AidIytIEPRmaDM5pXTMU/LmzZwC2s3HpwoX4le98mwTIOmkBKCwBcWLMOapjtJL6B+2o6YsHgKrvleWMAJCIfcav70aTSaZmAUxOTmUHir6Uyh9j79wRrY1KoB9Cs8nKt3KzlUHwerJl3o0NzCYLVkrtlEQHP9tS2cPr7gybp08XYnNzOx49fhz3HzwsvZKYFzqV9Z/oGPa3rERQHrOlRojHFHYqphPAaLnu3yECWyc/yE8TBnlS24jeE0zjqMfeyl5cmIy4dm4qLs0AGITp73RQ62H0jHTHxJmxmLswGzfeug4LGAZcAPRTTDCEiITE/Y8+icPaIQ0LinFQj8eLK+mn2z8iL/x2xtAoZaS/0cZR359Hl3myvC1768QGSXZsIyhrFBiPSbsdSPW6C91y7mo8hD8m312Unaa2jNJFcXNaG/nNDh8FDHkbpJHQ9+PiGF0Ao3U1N3sOq2E9bn58O25+9FmsrW+iyNfiYK8eP/7u+/Fn//Iv4rt/+YP4+P3b8f3vvhff+9sP45ObD2Jttx6HAOBJH0wLcN0hj1t7AIUrkQOOLhriHHEXUhUcc/wUMmV6VDCVXOBRYWZnz9AAXgfAV5ATVxDXPdQXr7z6GmD8YSqmyqR8yOgErbPI8uzcTMqUyqv8CVrKliDiO+wwVOmnYD6yH90HyleCEvHoH7xw/nwClKBXTPAyUFwGJgColyqnPu3i2+tNuTR+e81ffvmVnB+tvMv27BzRJBdcLmHiX7l6NdOhGew0R01XO0ifIMPpcqBM1AWJgfm6ioUk8DrgO8djQgL0YVoGAp4MdgsdsMNpHqJgmmV5pjc/HEZZCDSGsxPU+M1HAgvlotw5O0fXgOt2GqfvE9DL4sTlqE6ZV/2YkhkZvszODjPLzsZD1inztoddVq37w3IQytKtQPgEuoJ1WV7FZBYAFf5i4qd5neeFPdoQVQzYhsf8GK/PZT7+/m//x++ePTOH8GJiTk+lH87B1EnNOZ/WvzXtlK1RwmD+cN3d67I916VT2UoP9ikMZzqZSg2TzB5RTQrvf/LxR7AThyE0claBa9oJmpqsspuLCI/gqQk9hUkgI0sHNqDm9Lj79x+mD0k/gxkZHh7NlteC0XyzdZMplBZQUGxiaukcR5ioHHu1sOmsufwAlMojwC0sLKVS2yo5u2R8HNZKRR62n3FBBxmnJW9rVKsdxDYA6TWHVuhvklmaXtPfKYu1tYVNdQFmObMEE7u+tRr7G0txtL0a0wOd8eu/9LX4pTfPx+uwx7Pj/TE32ktjMhcDmNj9PR0AwmFsHcLoDzZyUPVhw+FL25TXUYzJFjHjNgDEocERTN3ReLqEWQ/4bAGYNQCy2aHDfSTr1MUqNCxk8s5F1ocr25ZJWDe6Nhy0DSJmI2dHim6FoaH+ZI6Dg33UM/UPMBxRJ90qBXl0vcXavuPlGrlwhgunqrQ7hLGxsrwcNeBCGUf1ZkxPwBQBusYhrf6+5lkH5T0d9+8+iQ9/+Gncu/ko9rdR4B3i3fXD/QjuaU90wDZb/YDZ8Fg0iXOv4VL+mKRHwKFoTJWTnUCa4oQG5hjGK8CpSILixUuXYf7IDbIm4FjPAwOOlOiECa7GMnUoWLprcqvAgpT+S/3RLlArkOkXVOHLJw1gL+TbBSRsnJ2rLtvU3yeAal35eVTBTWYpUJVe261kU36M305O2ZHnujo0oZVtASHNaJ6VkUsGNMk9+mwusQbbq/oKBDt3FVtQMu923AhI6qlgIqtSnxzaYseMYCTYyzL1OyorDisyrKxW0BB4BCwB2KPAIvA6ekUgT7CnnDwXfDSxHbWi+W8HljKmuWzeDDOEZWPnleAuAy1TiGnkCFdM3NJxYrqM1/jMr8Bsuo+QTX3bucaqDbJ+diQ7GyryamMnA9Q6MD+9vf0JlIKvefLcehNTxAsXf04/MPVmQ2OaFSbjMS0y/K7f+0/+03etQMFQEJS5VcNJZEVjYwAi1/XB6L8QCNIc4GWaDvr09C/I9hwzV3qBT2CYLiKwn2xRP4msUEFzeaycQcGzrqxi1332hiPnKrAmt+GHEEQzNDFJawwAintTM7Nx4dKleLq4XFayoVApiwS4gQGnhQUVznMUap1K8nyASlGJbO26uJ7LpQl2MA6VV8H+2tu/EJdgMufOX0gTPJdKs3ioLONR2V3QwhV8PNdklI069EOhVQj1Ze4D4KsoxbYsbHMjNlcWY/Xp41hbeBSNvc24MDsGS2yxn8ZbL12KN65fiNkxAKq7GaN9tFqY4y72cAQPgrdFvQsQ6YNdj6GUraM0qewtP4VB7axtRb1Wp74mEZC+uHX3URyeYmZGT7R6EICxyZienQMUjmkYrPTSYtrCKwzJWDKX6ZbjviYKBUjdCX4u6ODCsQmaCKOdbprW9d1aMkhNSIVJJVa4dT3oDHdqqOzBIRaC0tjoeALk5tomdYwCwPr8SFejfoJMHKHoe/HZzfvx+M5i7G8eR2/HYLQaxNFBnpudcXBEWFijPdd1nq8jB3WEQZM9l21DOXJaJjuRxyn7EY2I9Z2KA0PQ3aKJbJoc4+j8exXL9BIonfqLi0sZzrGhsgz9kNeuXUXZy3RLh9UIMvorZRkqrms62rFjB8yrMFA7bEq8pJd68r7l43xqgUFFV+lzuEobEGVzvsfN+AUHXTqWraBSOoXmUs+8V0z4rTyqh5KNAtQuxHGAPLiuYplSaN+AJqluFcFMJqeZnmDNu+yAEdBkq8ZlIyDIp5mLLAjEgodxCYA+5zAemZ/hBLbCtgqo2QBZ5vpWSX4yvmo6pyzTuhBoTbtWntafIOSz1GSmx/f4nA1FAn/WETpO3H6AzhXKBV4ZnwCe4Mz7BT5B0sDWfQFIO8NgkgmeMskySDxBkvrNxqStC8aV6VBmenTJIU+8t+t3fu8/ebePCByrp1JUvdX24MqISo+bPcTCAqYTwOWQEn1XKo0vccUUjzryO0D1Mq7vlMrrjyuXL2WGjM/ZCh51flfP25miH2BnazNpgECdDm1K2BkgUzNnkvk5fm927mzMnjkbDzEZ7HVUkOuwCBe7cPkyjw7qHQS49jExHT4w1A7nkmW9sAY/BD8yNpH+wzNn5+PtX/h6fOMXvxXTgK+mmkuCaWbLQHX89rn4A9eNI1cGAmD7bCxgmlMok2MtyW4Cvr7XDTucyNvO+ioAuRS76yvR3McMbh3HO69ejbE+wKqxFxdnR+PcJHG36pjch2SR1mt4II4xyRsDMOlRAByzevwM7H1mPCCElGtZacYVuBuAywlMrK9nCKBpxkc37xJuHrZFgwCgtHoHYwDF3MZcPnUhWSrcSrcxyopkT0FDGPVHyr8U5JwZxNHvz8jmVT7N7VwRB3bYSbm4iJljXXUtIBbZ2urLcx9GoQUZAcz6cAYPb8YU3wP4CNx0/CP7EWxz/xhgcthQDaZNA9YkTgCSp2jdMcXI31YN0KAxOwQMayiJs6RPAWCVQsE/AfScxtmTdUy8HdQRoC4oF8VFuQC0b/3SL6VyPHj8KF0k1ms10Fs3ycNHj6lnWDdAr3ll2rWklFc7DDU9je+Vl18G9GV8R9nRsYyVpO/6pZdeKqDELjsTDO0B1/3guYO99W3r982xvLA1e9PNw5UrVxIQkmUhczJQSYeK624jrI/UQeV2DApkKryNnvpoHQqGsi4bKyuwjFstLFoQMv2Cz7n5czkIXYDT3DYun1HHBcRdyqYwyuEEDO+bV90Hgry9zfpfZVuap1pesjsBy3wL2ObBstJf6jsdh6msmMccekY44y9g6FhE60l5KdNaZa/WgQDpZr5saKr8Ct6mXxaZ5jUxCLaCnqTK+HLFHvLlbiNq/K7UVTWcsmt3y8mVyi17N9NkftQTz7t+7bd+710RVWC0oJJKkzhbSOl3GQLQ9skgSFacmbWiNHE1VWWgw4Ck4+TsKZ2ctMudlopWz1b51q1b6bMzMzrL79y9mw7rqemZNEnsPNH0OXP2XFy7fiMLyeW5XAty9sy5XK/xAME7ALwsRFuqazducN6TnS0uT7ZP2mSOE1PT+fnPTUB4CIB1sG+u3UhhjAKeVxDSi7AJfSj2MjpTwBZ/FUG/e+dO3Ll9O10D+tZkv9MIhUxacLHX3sGlbhagAKOP6YHDe54+QZh2Aa9eWCEsOzCPmodxFvP45dmhGGkdxKVpKryJudJzFJevz0ez6yT2T46iQdn3wHQ7SHf3ufPRd+F8DJ2ZjkHM7VFN7jFa+JHBmD0/H5OvvxJD169H7wYMEjYCzsTyxk58+nAhzr/8Shx3w2xqB7G8tQu47EUncTcBvFzGDQEV5BUeGbB1q7ClkLYFw83WuqyoLLPUjLPhLOPp/B61zHuAcu1BIBXPuq058eRH9gGDYQAkfbuWI2yjg/f0AUTWS70JMAJqAh1ClosBj8LaB4dc1h92ATvu1J8IgG1TpzUUaoQ67eZdLkahfGY6AN0ewttJlaMsrJ8T8kEWHMblNLJOVOUIENre3Irf+o3fjFEa2cWFRayb3Xjz9Tdh/jPpW7YOnVHlwGQ7IBwovrLmkmUr6UuXsWkKq4DKnQBiR8q9+/cTmJxho1wKPOrGIYxUBrUDQHou67qBXDsBYWHhaXz88Ucwvp0kFg47E5z0HaqD9oTrGzSPWgwOIaNq4jd+/dfDRWodRG6jZQOVn5OgGMtQnuk0f/V9ylyXl5cA3qs5uN0e8du37yTQ3gDIL168lKTkww8/AlD0y0IOSP998mNHrS60a1evZh+CM7l0k5EE0qSJqm+yg7SsJ4ESDyx7/Z6C1gjkRICUMSpX5m06h+yUcZ8Sj/RvIlO6sXQ7yOTFF1lusnPyJsMUmNPPSry+3+4+ZVcoE89c7celDIExrB3Z9DCNUem8MV4bBrErwRHdNX4ZvHproWpR2X9izLnxEq95LweMc9r18ptff1c0FxT9HoWdEgKYjMltj0pyfJaZ8mjrawJt5Ww99TFcR2j8ZObNW2WurD4Gw9jNbgvpPWcSeM0eRIGxToItQBds1Wd1BmYokNmy7+3tYwrBLBDkAakygpmtHSZC0mcETv/gIuaNwDgFyKqU584DLNyrIbTLq2tqd5xx9Rr2i5evxuuA4WXMGRXJ72nkElYAvaDoV/gcQnFCpRzxvB0u9qA3qFSHHW2TdwViYnw0GYWA+Bg28vGn5IuCvHjpPOVwNSaHMTP3AUFM6rmO4/jOlfn4R3/vF+PJxx/HufHT+IVvvBJv/eJrsddRj+9+8mF0OV/6ldej/413ooMj2ha8xKW6owtQBJJj72CXMkThe2EHm2ux+sH7lEMzhgHwTdjpI/LaAoAmLlyKHdjZqW6GkfHYt3x3t+OEcuihXLsRRI0ZgbJ8/raYJwqrWzKWvI6MUP8Kl60xP9gpDTIqE/frgfaYC8BdKM0Ait7koT3Kzc6Pm599lkOOdgCvGmXl51sFOLQ6GtRxA6VBm6MLNnDsXHPHtQGsPbpqUI4D4yfufcxD1wStkw+FvKVC1GnxG8gAeWyiBHqKtExUqL3aTiqv7pr8UgfhBdEeQP0UYHbtyX72J4+exKsvv5og9/TJ01QmG3s/mj8I696HLW9Tbppzb77xegKGjbIg4qo4AosNszohaNoBIti+SgNlGFdkv/vZnZidnkVmUH6ZE/Jq+OGRIYDoXlpQ+n9da1O3VpqQyYxUZBebgKk7hIr6kUk5++TM3GwyHlmYsqqJbtUYr73z55F/TUrHuEpQ1JVt6sE0aVLLJmWEsslkhcStaX6NBveXf/mX0oy/f+9e7JF3O05FeUc32ODYoaov2/KVVT98+CBdcq5ApMUnQO7YgYnO2rjqWnHpPK0xV+Mvq+cUq0KQlDAVnyYyTv3q1/VoAyNhstOnYuMSGJm+7FBsEAT9FpEdgPqM55xQgLweYDVKrlzCTxnOTzgg2+6Wi42K8Ur+BHDzJytN8XbPK/6newMmy7HrH/z+H72rv0VlMdJeIpHOyhYfYwrcQtgfw5BMnM5akV5/hXRb1mHmS4eH4yFJ/GAfZuvXkqHZeWIm3W2hHUoj+1AgrbyJielSeLxXkzn9hQj2CgpvfHO0zLIPTTcZiekyjUK7z5gjHe4uVLqJia6JIPB637icNig4DuQKNtB5Wt6dve0cm2crkv4HBDOd6Ci5yiYgkqH8Fokf7nF8pR0WPBAb62sJqA5it4PKPMhIZ9pLZ2nKnuzvxun2eg72nuexX7wwF19//WoMnqzH2Wkq89JMdE30xJ3VhdjCJHz129+OmasvRVf/qEs/wyZ7Y78Hc54KOwLId1H63d3N7DjplqkdlM+TjpBvy/LpOuzg0UKsYXLvQRU3MFv12XUOYCoiDKpFjy06QmGRWT76VT1XcWzAKh+NjnOVRsF1t4AValtpGb7rSOrKOMSk8+P8OyipzLTub5TVhqk0PAfphtA3rNtbkPMTEnXKq8b794irRtn7BcMdx5c2jgBSmJ6NMQq9i+xlCil3O8xo1zNdFBfmNDIH2PmtbRm9wWTBKr++QCcG6I+U6bqIsF9gzGFg5GF8ZCzOIw9TE1Pxwx/+CHBcyF5nB3lv7WzlkJyO7g6sEK0LWCssy/hkWJqHsk2ZyJtvvZkEwfpXTv3Sov74hw8fhavDXAIYNNtU+g2ecUWfceTbhSpkZLdvf8Z7J+M6siNgCQKaoc5uMT36Eh88eJALa/iMYCbLlcXKDtUz06EMS27USXXDBs461K8oKbFc1GMthbnZuXjt9dcyvOa9jcMrr76a7MxOKUd8mGY7l/S76majyEnLPmXsLDrZFg0dRxskWbVDAMsnaY9zWbYrV65R9nbIlc5SXVxakeKLsiRITVD2ArpEy7JTrpSxMtQJOSWtgp0sVNBXLs2DZWAnmqxRl5eM1JELZRSLA+mL6VxZOpZJNvDuxCfLtRxyWA/sUPm3/BzZYTmlae+ewFjOrd+uf/iH//N3LSQrRb+h5kD6lki0LZRTo7IHDcCzshw7ZauYo+15kRnwWQtKZnWBSn777a8lexRQ3UykfhoTqN/Fey4vr/mt2S1gygAsJMNKgz1/9bXXshB1Dov0tqyaQNnCkjkFQpC2hbOHzrD26umo1heiYGsSKICC9BatoQJK9lOJLDSVqAyF8XOmUvX+7HRxzJWOeacSaurYY/2AVlMzx4IT8GdgDZMOeqa1dEhvjTDbi4uxB4tqwYCmePc8aZ+GCU7NTMTsOcJfOR+dIwPxGLAdoCxfe/tt2O9kdrwkg7PiOHYChh3sXVSWg7JHYYB9AJ+Ic9qA3Z+6qspk1A5hAfvkqGs4tg786H4T4MGkAO7JXJwi5F0cgZVUKutKBqKEyB4TeHindZ9+GHcZmLuVx2+FxXqS1fhbZbSsD2mx9QMpvCqZ8cu0FFYV1LoxThs3ZSx7OamH9NVRh4cwNZXdeI91kxCnQz40q3gkFUWg5jRN2PSm8Tt7y3k+gR2BrxTIEQ7l+0UUD/m3I86OukMAzF1XTVo11Msa9Sg59vsrKoqdJjkbCYAegiRcv3wpLs6fi4cAlQrdITCTHxX3dUxlFVz5No12fAiEmu/O6LgBI/NoT7NszbQ6MP1r6MWKM8cWF3IBW6fv6X4S0OyMUQeUX/XP0RHKmFMOLVPHTrqgsa4gmZaAau+3dVGBo+l0ULj1JoFRvq0T6zg7Yrkm6zMP3rMzRqvQNJoX3QXKunUsa5Np2bfg0bxbzgKPpnquxGPdUtcClA2GbFiwk00mQ6VulAPzp9wZh2kWBO3oERxNmwxUP63muL/V9YrxKT/Kjnk0vGxQeTQuSZt51tWkTvqMabWxtEEzXMo0JVLi1SqSXCkjWkt2Kj2XfXfviXf5GFvX7wOQvlzhNYC91YnCJNqjXxtLHwd7NVhWBbYFckS9JrabBaAPy3X2rMgyZnCbO0WoTJhCZeXaE+gYLf1bhjNzdq4UU6+wFnvWLPTHmPz6QjX9BCuBmBxknIKbaXGspIri++1p1y+SY80wmQRtFdKWUCHb2pZp7qFBdgINZ2toC2/rad5nyI+NgEprK74E4GkOmb9tGosihJMJosOw1G5azFE7f0i5ALkO6z5CMcaovDPEP4EynjTrMIOxGLmI+XxpPnoxl7cAh0nKYBol6euz59/hDmVifdaOAEne+qjYYcq5C5MiTgAcnY4OfQlMhUni6nYVbdhr93Asb9ZibfsQkDwCJAE1a9+WnzgSyCwHhNz6tpytE4VBASwAWHryKuFQegxTbYKsClEAUyAsw0D8nYyGBw0DlmSdVcLoM8/BswCtPZW6YvTpqqy28oZT2G3MTE8RbpNBQ0bD5U+vKB/KkeawSmWD6QgITbOTFulJ5wg10qHvuTc/wyDTdXiXLiNdNY4Z1GdXpl/uUPd98dL1q7EHkxwgzsvn5wGx88k0ZdDmU9ApHSqNnGKqSak1JXtSASUTyocNs75Exw+aX4mEvvY33nwDi+xW9KBb6pEKr99PYLes9Sma9yQO2WiUER7qmfrgsCMXqjBO5Va/v0AjoJqO6quIgoPgV0BHN4Bl10rQcnhLkhyuWR92/HhdsBAcy5J/NiQ9+bzx2AuvFDjMSbCzk8rG1VEcDp+xfmzITKNl5RAp68gGzFEUlrnEyDQIeqbJ8sw0kweP1r35Kh1GBQQFbZ8xf275TR7OTbeyYJm7qd8KnWnWX24nT8ojaTCcZWvYEr7IvLqWnUECZDJGYbUtYPmI4WGef/BH/9m7UlILzNZL4XU3UbZqjqOzwh0DqUPZBwUbhwwoQFcATQvMjNpTJzjJslwdxQxZMAKdg7xre/sJhC+/8mpmXP+EiuCIeX2QhpeJlHFeLor6GHPkdhaAvYEClfT93Lmz2Uo7gNdKNC6Pto6m2bGVArjmRComAm3rKEDKFB49eohZVD5n6UB2O2QED1tLQdKK+bM/++9z4LxgqrKrHNMItY2Frbqt6c7GZlw+O5+9us4wcczcIa2x4PgyZttlwo9TaR3QvsPj/Th7+VwEQBmdNEjU1fT5cwlimmUdpFsTX/OhB7DsQHn0sflt7E4YUaN2FId7rt6C4AGKQ/M3IsbPRfdxd6xuHcbi+l7ONlnaqsVuHXMYHNVM7UDZTxECAa3Mly2C87w1LexQ4fD6iy2oYGeYsmuuEF5QRE58XhmxoSqtugNsaaS4l2Hz2bZA8n+5X3oPbRi9VrXgpUF2zJqzLVw5qrDSHI5DHHa+qfhEEX6iVUWyV1Vnfgo9cfhe2WL/gMvAOY+aeHhewFVR7ZTSEN+ljlxD8qVXbiRI+91wfYC50AqZnkTGzwJmg+RtFwC8e+9+Aq8Jtd5d8efDDz5I6yLNYxTNRRWuXrmaciNgqUua7Q8fPkxgtPdadqUZ/92//uv4xW/9Ypbvp59+moznrTffStO5GhhtuWrRKLeWhysOvfHGGynTyl3KM3qlX9HhLL5/VjcPAOWA79JnUL44OMc9ZVf3gHHrc3Rsrw2+1yvgyDojTVm/1K1I4fURmKq+Uus+F/kgjqqnX3NeME5yReXoD8wxkJS7jY/kaW3Dz9sWc9dNbFEGLBdNaGekmdZq/ckKID2308y69rcyYh2UBhqA476mvWVhWZrmlAU2ZUsQVTC8Xslrdd8GK9NP3Vt/GQGbOOJmXg2fsvpb/9E/fFfU1bQUIKvhAWl+ZkUVmi342dq4TJgROKHe3ikLWtpvZVkg9rDlt4h53gqydXA+pwLuLAbNCpXhLi2nsxF8x/BQEcAFexgByWyBKAiTq2CVj6SXZdBc+l9wNG4zZotmpRjGFtReKNNkC/z1d36BNLnGnWsjqvStnP7lmEzzaZ6dGqjz39VuZIvf//734l/+t/8yexVlpA4rkKW4GaeCaeXo7zo7TRkMjsTtDz+Omx99GE8fPcqVtUcprxmEqEcWCEsaHR2IuXOY19cvRgx0wvA2Y/voABN7LA6bRzlEpVen8SGAuF+HOSK0mocj49E7OROdY1PR7Yo1Q7T8E+eiZ/pinK7tx+Kdhfjhe7fiB+wf334cjQ5YJuDQj3nXQ5keU4/dCjdgAg5mvWbdCi7UQYISda9QqpDpnwHslZOqVa2eqXbrVf+UQufRhslrCpqOb1t4hcsW2qPXBETPBQ5Zhg2y1wRRQVEQzG/9cHRBAX9Xn/EVfPVnOuTKK5pGbvrKbaQFjDJG14HauoUcs1ec8yql4R0z20d9daAQvCaPfmSrD9aowmeHCXV27sxsujOcCeZnbH/yk/diHWvg7Xe+HteuXsvG8q/+6q+SHaZVgvwqpwke3BMg3XQRfPbZZylv9l7rrtHH92/+7b9JdqhLSSZvedjJcx9LRavr7bffzgWJ/YiagOZ6iZatJrxD3hwetL62nsy1jEU8Sb1SF2y8PTduQcOyEcBkn9aj4Go6fdZ55Ja/nSiWT2k4y9xuP98gq3KIjnmSUKjTlr2NluEF9fRL8x47W5yqK1A6eSP9jciPRMY02DjJWnV1mS6tSsEvO1245zt9j8zS8rDMvK9cybLVN5+RSV+5fDXLUbC0IS/z0o/SavSaMuezyrTxKIu5UAXpVQ7FBplukal+5MYONBfmyGrLZ4xDkztBUmD9X/3JP3vXlylo7rYg0moftlWtqHf6/ig0B5DLvPRpqCD6+pwz6lAYM2FF6K8zEVaYFWSPsxlR4BHPNKvtBTYBCtgW4R3Amy0PBSwQ6vO0hTEdpsknve63RGSOgqLCrbLLHG0ZHTqhCe78U8Nrxuub3CV+82ZL5gB0QVeHuKCwBCh/DLh98N77yRj9BrQ1LNgK+AkAKromPOm1Y8fCdjbBORqIxbv3Y4nd7x2b1jH2YYED4Wxhvtmpws/4xrd+IXqvnQ/oJUJ2ECu7m1jKQERvV85BH+Ad0YepPTyJdCFh27Wob+xEY3M3Dle3YvXRcjwCBD/76E58+qNP4/s/+Ci+97cfxQef3o8HT9ZjZQtTa3gCU7svWrBQh8/Yq+w4NVtMAUzhURHcKh+PgpUtJeXoppAYtuw2UaVhsQfbMlXADFuFsz4Li6AxQJmNVzB0s7xyp7w8Csi+LwcS59aRFgVYmEzP3VdmDzpx2coLlqYiGQFCm9+jHkJGqJ9q4QavKdBODR0aGuecxob0uTk2sosGztkXLmJxhMnXCUDKhpxDr+vIjhgXGnkHgJqfOxOn5Gfh0dNYQBYmaZBHkHXLTjnUp6acCGRO7zOvjx89TpA1TYKVDfw9QE4QuHT5UgKJn4tVL1wWzfTKhGyk9dcJEk5YcCylbPDJk6c5TMcyk0AIpq7z6Gw35dyyyBXfbZjIps9bh7JJ9VOLTdCxrmVsaclRTqVhH0zA1lUgkbFjST2ytDYAX4mEQFWGsRXrQhnwX05vpMxtAKwbGyAbTcvGQfgJPICR9SrA6lLTDSK+CLKFwZZpqcqQmGB+1E0xx7hkowKWxMq86zophKk0jKYp/ducOwheGVVP0/SmnBMgKV/fafmlbHP0gQQ/rltuptV7jt/0fcpPxs97fIfhzF/Xb/zm777r+EVX1BFMDOfYL1FZR7AAKDjo53HSvqsJO5jbyrWwsvUmnIxTkFtYXEqUN6NZcBSwZoo9hDrhvea+tbWTymIGZXwWlsN3FLIETirEtDhYVye6LM5z/SEKgeaNhWch5FTHLFxN0KNMi4IqQ7T1sRVMRzwVlDN3yLh59VOnn3z0cTJHf6cfEuWzx8918XQXWNAWvIVqgcqyNd0tlxbAf/snP5Ey8Luf8hqOMY4dzl5pYCq1GtFzekxF7saVG/Mxdn4qAbKr+zhqzQNoEOxgYqSMs1Sw7ISpd8bRvYW49elnAPetuHnrbnx2+2Hce7gYDx6uwLyX4uZnj+Lh47V4srQVmzvEhdm968wUGNTuIb8phxrlcEC+8/sxVnxb2BVUN4HMPVkj5eH9Yr4gIByLgBTBMe+G8Vwm4W+FzTK30bM+VcaqjGxQDO/RshagsyfR3yiGdes7aKdzWFYqOWlz+IdpNGwRbNkkAEz8WigVG7HRkqn427pwSIuAelw/jjdfeyP6AGTnkZ+caIKp/E120+ukAhpafWqkSaagjz17YC9djTdefwvTeTeePF6I5ZW1qNvz7Rg+ytAFFZQlG2nl8+WXXk4lszNF5ijA6Sqy51blViNlmPoXLTMb52oVIWffqI66a5Rfy9J4lSll2JES6oTrUZo3O1F8t3kVNAQXWZ8MzbG8yqcgaTxZRsi9JMG69Lfv9j0Vi1d/BBQ7kVyDUgC3vkuj0opR3uO7EuxIqM8Zl3Vcvk20m3VgGtXzHqwd3WzKkzLhrp5oZttAyTorWfKe5aZl5mbavW6ZFZ3W72r9lwW03Uy7MiardvqgjDAbaGTItFUmf76bMlAO1VuvpSzyO/2O3C/gl9HmZqNh+Gr8YymGSvYByGvXX33XgnIpMwvelsPEOx5LAcoHecDZFmZCSurKxYKqrdzOzlb2RAowS/zeoGJkBCUN2vJlmaasPDJqxchFVMbCzHqSBhfBd/qRLWNXMkRnHTjovAxI1VEtm3T+aJnYrglsAVnIgqeAqWlo5erj0O+ov5QcJDg688EhDn5m9I7fg75zJ1zi3jxqxjgObApm6Lg347fgLCzvC7bO3XTclw5yTZEHn96M440NzOwB0kGeThu5SG+Lsmo1DmNmDMY7ORx1ALKztxk3rs2jFYPR2YcADSPoA7BsANJB17wwDh4ux9rHD+LTH34an3x8E1PrIaC4EHceoLDrMOHaSfZYr28dxdaew2sQCszqk86BXGl7bXs3Do6bcUB5HAIQKe7a1rlZCoUNVkCWZi6XFRoVoPLvPKs9bhrWo+HcvF8A1bjAdMo/O3oorzK/tpjO1qH3DZdR+jyRFCAGqH1ni4uEA3FKPARRWQ0rANox4zCw9DsSXnBwN6x9MLprbrx0Ixs0/ZFDyM+1C5dyEQ0XT4lTmQ3MydldPch2t2ZTWQxBWZaZORxlamomXnv1DRr+yVh4uhyPHy8mUHYgmy4UhADkgs7Kse6BN98EhEmbi+u6e+7wHMEwgU5Z5R2SApmqVpE+QnupNzbWc5yx8nT5yuW0RARY5Viz2eE8sirj0OS2/NVPAVim5bvssPQZAcShO5apz9hJlHVJ+Qo2gqPvsVwtc6vAcxm/bE7XmfqXpjPlrk9S/dZ60mUhCJbvNzkzpzSsVqoMUj0WIJUhF9BwVpJ1fUQj5UvSMiGMHTQ2TsWd4MwYZ70AqMRvnk1X2dquMQCraoyNr0xgKea57FP5UqRtdKzLlAfClxjYSJ+NbIIe8XtU7vIWZaP8K0vOiPNdxpSNuWDqM+24QNX83fXGG++863Q5x2TNI3AWkJV089NPUdA7OS7KWTOCzaeffBL/9t/92/j+97+fE/FXMEE++eTjHArhcmYmSDPJsU+aAwqwnTi2hDqx/W0raUVb+CZWQbAlFaCk8CZUgLKHzsoZg5U5N9s53Jr0hrFi7YzxmuDleCzBM30hgKQgqwK4fJeM0mtPHz/J70PbOmv+aIqr0IJiWSRY8wDQolBKK+kKI93pPhBsZ0mj7gJZtGk2/z/+638fv4SyTME6F1cXYmH5KYyaCu1EmdlfvXoh3nr1GoLRiqdL9+Otr78a3XOjSE8z+ufsZYRtYe7RxsXW4nL86//uL+N7f/G3ce+TR7Gzh/J29AB83bGG+bwHSzw+xTyPPkxFwu+SrxPYh3MQuxD0/qHYp+wHKDv9jq4HqamhYJtP81exCIU6mR55VQhTeSjHF/cULNKVSoXAK1wF7BBMQc1whMkGD2FK4FUg2d2c6qcgGrfAa3gVJ4dnsRuPyuo8+x5YgYBYDSJ2WJBg4rg343fsZZrupB8RT5NLINUk/YV33omzyJXycIa62XDywM4mddCKwX7z6Ls1LW14bYecldFKoLNRlomtra4jD1vk0QVm51DqOub1GnXTnbNQ7Im18daUU061Tu7dv0cDezdBzY4MGe64soQyC4p2MmpiP3jwMIcVnZ1Ht3j3++9/kI218upQIN09fr5AnTAuSYHlpRvL9Dl5Q5l0Fo4AIvsUMK0b3VBX0Vvrx2eNw7pL5accrW/1SR3QdymwuQkyplO5lqFq5vvsFPEJlk49FuCVf3VBq0OAEqwq5mecgrXA6BqSSoqDuMuiEM6SOcxv/7jAhO8rjNTl3CRi5bciYTh3gV2Cpoz5LuXPYYUeBXMbcIcI6ZdNZsnD1qFyLOvUkqnya+db9S19ny/umrJbPrwi5bIsTlFEU2B8Fp4LlQ50/fpv/M67VpL+PtmagmBiimLIHMtnMF0yycGhFe0VrPzWhGPCXtZ3cvZs+hs0r2299A8oBMZbgZcVmy2frRdKbGE7hMWEaK7bEtkimDh7ma2cuZkpTKcyZk5z0OE1rlXp8JBUNITO5y14He2aD7JgAdDeaj/d8P7778WdO7cBC1cwLmH01/h+/ZAKvO4EJU1Txt5uQdtWTleDS7PJGn2P09ocjmEP5VOYwLfeeBVpccZILedLDw32xgbAPH9mMt5+7Xq8dt0PtnfGv//e9+L6K+di8uIMgaikJkLhfOce4BFTbhGz7v3vfRSH68fR1xqJxmlXbGzvx8PF1VjdOoj94440pTf3jmN7zymXmHEAY6sDswY6hXWdM2Xste4gzm7n1QP4lq+CVIGYylQd3RQMW2KFxXIvAFpM5OzNRhIUaIXbeszWuR3GTbPLlljwUkBVXAVQ5S5MwPh7Uml8j4qU13jezhPsiDJZQMUgHsFRxuA9CaZgoTBX5rYtuwLv8yqLZpcrK5mfSerwwuxUDHSRbti8Kx+VgaNNgMDVozSxbHRHyW/5fGpvt2UDK4EqLiyuxNrGDqbrMewVM5O6PyWe9Y1Vnu2Ii7DT1/yq4c1Pka+NZIx22NjLPDd7JuV+DdkRrAR8Jyq4pqTpVlaVJxtXy9A68P2OB9ZMFSAsR3frQdZpB4VEony0azZ1Tz+reRVcc71EwgsgxiXg2Susy0C2ZTpkcq5papk6LCf1bmAofX6CeHm36Yl0o6lPDudxUz8KAB1leXvUrE9wYANCsj5sZDS7e7odzziYDVimneeblLcNpaBnPXrfES+CkXmVzRa3T2GW7paNjFi8SPAjbT7roiI+pzxKjEoT68IzyB7pdFfW7c33ORtRLRs3gVs2bX7S5CZSG33TZRlIJJR371VuNWWy6w//8J+86/AdmZ2FZ0tsJ4hr1zmbIAsJwT8HANqq5TeWaSkFGgtMRqcZ58u9/8vf+U7Sfp3A01OTmQgBxQwrlD5nS+xnRo03EZs/Ww8r2Gu2KLLYJ48fxvBAH+AJTSfRpjGFmwI1nIsplE6kvWSxC7RYToHyC4c3b34CU7wbjhszjU6P8ln9QhZijhlDwO1YSUbEJrBqqtmqykAtTMtGANW0N/32AH700YfJHiZI2xR7C4A8cJFb2IpLhAFX8fI1zCfM6INNPwK1gJm9HlduXIiZa2cjZkbi5Ogg9g5ryZBkf0NdAMJBV2w+2Y+eGI2OXhoqALDZQfy9Q9HRxzOY00ensKxmJwA4RIIFyDLu7wShPUVoHNJz2gErdAUHysyhG7n7x/3ne2kpFfD23TxX5IrwtMWPMJUf0S39SZRX+vB4RmEiUCqQwlvic95uMafyee5VrDN9j8Tt68hAAnuHPddsgqPKZNwCorKhg6BaY5IL+X5ZpnHYA+782jXAyi8Y1vcwVU+O48aleSyiS3FmTvl1RRjNfnvZAVbSYKed+TVNjWN9ayhp4xTw2Y3afj1qAKTrTNrL3dGBYjqFEXAX3FTUjz/+JDs4lA9lVoBUXgRzR1WYBxmwjb2rP0kWBAOV37nKAqRgp5wLLiqj9eHRIW4CQVotsDMbHU17hwGZZ4HU+jE+68cB53aICCY2cvokZWeyTRsQajNZnsOOBFvfrb/f5x1GU4FUAhh6pW75YTkbV/Pn/TIm8yhBx/wrDzaApsM6F3wTgABeZeLZvGz0KBszG0bKXVExPW6CsnWpO8DrYo+b6aje45Yymkf34vtWMiufYkmfbgXtbuNWdrqyoypZcM66KczQSKryK410saR8R7JMjubNML5H+ej65jd/+V17xEqnhBO9i19KsBCEROPx8dH0T9hpIVjMzbrIxHSGsUAzkRylthZsDo8BeHx5Xb8CBey5IOisF03m7DghgwqeA77NgEuoec1wrlrjB7ac3SAQmi7TI9jpGLdjRXPZgeS379zJ6VuyXK87RMcWzXdYH5oGCofDffpRqpw1wztTYUhrqbzi9LWlz5aFSkqHNgxM8LcnVlbqXFVXVZdBz1IWva6UQwNRh2mcUAcCpB8De/WlqzHYeZIA2dMFaxnri86e05iYHYu+c5adla37bQAWOQxITsRM32x8+v6jOG30x0l3e+8ZiFP2pmCJuS2zPFV5AVCXb1IgFAv9PNUfRmz+KTAOYcpZIAqqFW5+UxiKwPjnpsAodFkG1EElSCJTJZAp0FyvhNb7BvFXNnTGmTFqEpdhNr4n71GHKrgNWgq5URPOtCfgVnWQ8ZNW5MTnBEjDaG7r9Ocmz5chHPr1ulBMlV4l6eb1+7sAl0SWc1nr3NxMLv5ABnLaaK6ADkAMIgNWgItZNABIp8hVylri0/wirTB92aggI2CpwFoYplUQFATch4YAA9ImazEP9rRajjJs/XCuZWreZYICY7IWwtqzLRs1PkFW5uj7ZX36NWU2dn4KkLJ475fhWeipdUp9Cng2/JaX1qBkRJCVRfoeGZsgJsN1nKT6qvw7BlaGqR5XZW9fhPqi7NuhJmgK0rrYTL/goxwJ9tan9et9h2f5DvNro+Vm54nuhQogq+3ZuRXLpr5bhpZXxWiVn2fgRXDfIfv0hw1uygvPZpopr7QmSY9kTfmzM0w5Mo/Kiw259Wt44zBNxb9Z5KzIKU9yXuQa9sh7ul599Y13TYAPKEQCkIs4ODvFRNhDLNvSvPIFdpg45kp/pZkqjl47So6zVfXzl1J7M2nhOvzBynQdSXsRjT/BkrgFS8GnDFkgwyS+2XBNSL/QNpafXNAschk1TfDNzY2ceSAzvHnzZtwDrOx40Xx2jKZjvKxI3y3o2sNuuq1sAS3TMTyaFUwJZAVlIbC7WbgWjGkxTbmSDwzSc6fn3fzk03AVdVtLlzqzt7rzhNYfkDxwHUeOfX6iFSZ54exMdKNcHUe1ODM7ikC1Yv9wJ8bPTsXI5XneBogAep2AYMdJL01nV7T2u+In379Nfv2sQEfUAcKj6CberjgE747Q2SbnnZ32Pju7oDA+80L1A4kVQLoL9NwFIKn6Z+BY+VkUkhQ+/kyLWwpTu5FIQUpB4aAQUvfuvs+3FYXi6DvacRlPES7L1Ya2gGOWL9cEWJVfEDaMz/m4aSqKQBzsyTipK26kYMsgHffo9Vxyjl2AFAxy2BD1oR+zh2ztbrn6zDamoFaHM7TG4vKli8gD5cv7SUD0Iwv9PONwnqND2AppUub0m5puUpcLcviNnRPM9MGB8u1pWUmZOniQDa7yL0iaR0HHTh8nOnjuIgyWoWNQbagFSf12KqQgkp0YyKiuJ59RJ4xf66rqxLD8vCfYWV7KsOCoj953C2Dpo7R8KTfjtNPHRWTMS7Ix9FL/rWa47FR2Zh7VCevKWivDtBwB4qdgJQbqdJk0YnitKt1rkiCvu1X1ZRqVAeNQdhwfaT37fp8TIH2JYdWr1Dfi8Jj1nXF1Juu1XMQRH7AMsi6QRdMpG7cB8Rmvi1dpZlMu6c/2pC2XnllWpt3hZzZ21XU33yeJMy/Kf/6RtpRVdcONwGnJ/Pbv/O670ueNtbV2r/QOFdeVCZbRGbl0Pc1TBCNBkoxbgZrf9ur6DRKZ5ilgpsPazFvQ+godSlN9lsHeb3cT//prryUjNYe2WvmBMN7lmEt7+p4+fcyzd+PWzU+zI+jeXZciu4N583EuAeWuqWSlCopWeLu8yWRhMKZTAPeeR4GtDv1X0W3tZJQyXX0YFo4VoFvh4oUL6SJIMwe2bJE5e+JHP/gB5wU8XcZqg5ZdcdFBv0PZ7JNny7dJI9ANWAYm9BDqNjk6iCJsJHhefOl69Ouw39mPrl5Zx2Acbh3Hk1sL8cPv3YShrsXW3klsobjbhy7ocBo1hK4GOh41UV0ET4G3kpGetgBRduyCZAtwPu0oQJmmNba3887Nn7uV7qZQ5D8FVyEHTKyLFCL/Y89Wt91olEvlr7TGvrsdsETk4+1nVDwZpUJXFEHWWJhZG3xzKyZTASaEE7lTdrJV52jM3nesWvq2KXPH1BYTGyXoG0h24LJ3JiWHtvDX50romrKkw9XodY2cnTsTw9R3C/AasHHh6FTOTiLqoAz9VHDj6JDscJ29deqgaTsdUF7kVJ+fsvbxJ58AWLUckmYnSZrW5OvTW7eys0UftgApOLguqXqUfnXKXgBw5ajB/rJOgAzLsPrptd6U0eKjs8OyjqW0luazbi87OJUzGaWg7LPZ0PCnRWSj5uZ1GdzUNEBLGqxny9Mwhs2Gkl1z3NlAkhrNc+fAu4C1vf9+EM/4BGbfL7HQajP/ypD5NR3mS7DSTSBbNX/WZQ7KJpwyyQWlUgnJsMkMec77ykvV8Bb2eZQgW0CwDC0SuL1veIHVCQQFzIqsuCu/1djZ1As2faDilY0Er/8CKLu7FVKmfJd3FuC1zFLmvf5//C//Ty0VXhZoQuzpEhBNkD4/Ac8Ks0Kl7j6UpgAF7uBTwUeg9FmnMPGm/MaL81DtyLj92e2sNDs9LFTjvX7jpRQcTZucDcE7LYhcjYc4Rf6k7+TVYUTOp3bskwBnC2N6fJ+9aMnuKATZYjr5qTwL0Ou2Qum8tSAtICrvcB+wpt4ERZeeN22Oqk/AHOzP/JrvtZXlLMZ9Kv7BvbvxwU/e47nTOIei2XCckJcO3rdNa60X8KQTQETvxgcAsEYtxrtP4uJwT5zro+BP92N0DEFqHcTcG9fjxi+/E3PXbsTgS2/Eww9uxYc//CTuffo4VhYQskPXAYxc9cZp103SfdTqyO/MNGGVnV29vB/zkHsFpNoA2Qkwtfemn1K1c6JJBXOA06ZSyDgUprZs5Ln1oXAYTwoX19OcJm8Kl+Xs/XyWchSsBK0K5Aojfc4GlA8FkkpIhlTMJBmW5qa+L9Irmhknz6lU9jjKEK0rEpr3XJDC+jwiDcqDwKqAp5uEeiXV2WjLBLU2/PzDrZsf8ngDxj4ew/rQSNLk8FB846034g/+J79Ho9WKT2no/AaTYObg91PS4LJs958sxOOlVe3yGIGF9QOArj9Jm4RcDOdiK+bDWS/KiAss68NWrkyn87yVwxxagz7oEtAF4DPqiatNOaTsYK9800V9ck60uqbFZdnaIKtbfoFQxunQOYFz/vz5HMpkp6PTCLPRR959Thl2fLF+SoFQIHXRWxXdOrLMJDMupKFlaD2pF9aNdSUQKgNufnztoOY6qDbcpYfZIVJakE7scJlA0+emzo6MuPCEw4SctOHnETT/HTcNbbBs+etxVXr0MWWI93hPIPLd6Zaj/mWqpskwlRwpd9a7992UIxlyuleoo8xDW7a0MAxfGmw24rCRVpitD4cRJiPl/clyybPim+kxLTyXcmsTwqHIvuO4kf1/9s/+965zmg9q/lrQAqGVLYUV7e3UKD2YZeiANN+MWLnJ0qgskVh/igLjvMp0TmNSGJeFauZs2RSEq1evZSeNrZaCqk8nFYfEOTTC9xYfkD49e0OLD8J3CqRm1vtZoPyZLgVJYdDvlIyRXQDQxKj8PQLk3IyzcIrym5ZhhN0xZoKtX+WzkIxXP6mC+tH778c9QJ4CigHy0CRf+jHzHKE4rGFuUQaO8T7tIkzncYyyD50cxJURzHSM5IWHj2mxI97+5lR87Td/Lebffi2afcOxWW/Fn/3FX8ejO0vYz1b2cOztt6J22IpDysMSOEUAXYj7gPdqvjgwT3NQdihg2ysr+xMYW35GFVmvAFIS28F7aR6yLCrhc/Pc8nJXUAQ+QbT4YDSVACdbdIWEsJa/jYpsoEFZKJBuCphxKIwKWQom/5QnBbhMHQTwCG+cKYj89s9nrBuVLDsF2B1ao0BqRh+RpgRIntOEE1AFB9/XpA5dhclG00bLRvD9j96LemM/zs7PxiBAOwFQfQ3GXt9cj7Pjo7lcXAOW1Mu9G9euJjN0GbhdgOYTrJPbThUlv53I/BHvX9vej1fe+Hrs1cunRGVJmrQ2qsqbcpPztCkz1xpwqTcbcv2PLtPm8COV2XJTn9ZX13NIl+Wjj1tW7OdU9a1aB5IGR3Iou1pIBvW6eVSHrA+BqTIH9T1abjJFh6A5AF5Wp5vL8pYkGKdplYg42F39MV7r1LQJBAKp5eunjf3s8dho+eSDAKWgqdsu8qIPUr+dACdTFgdIYeqtwGjvuJ1e1n2+BH2y4XOweAEgN9NeZMVwgqPvT4JCOZgm3206zV9piMuzOZsLGfC9ujgsa8tB7LCRKhhCePLmCkPKqjJjAyxmKMOVjJocffiWrVZxPk8ZmJ4Xwbbj93//DyEgBkB4UMLCGkovYbVZIRa8EVTMwRcJTAJSmhD8VT14Umt7MROkyIC7hS07tWJ0eI+NlTFOOo11HptAz63MbBm4l6xWxeXo+0xbAhtxqCTGZSo9WmAqiYBueiwMW2oB0gynQGBajY1MRE+n4w/brBLhVZgrM7v4ScqnaP/mr78bn374Ma3+XoySLlmjDn5NVn2cfoBKHLf3rrOXgu84jv6ox9xAR4ycHsT5vojZjqM42l2Nixdn4qXXrsXMazei5+x07Jx0xa3H6/E//OX3Y21hJwa6xlHWMUxqGh7iLJ8wJX+kSaAUKJoIn3myg1rviQBZ6grB6PIiLSRYRQ2mP1SA7G6RP3bzz78UDDfzaQMhwFm/1k8BUUCZujdeW+/CLNvmh2VFueX3rqkvgqZgW47KpbJhPfkOW2XrwHf42zrwmvVaWKys1c6w0lDZ0itLnbwj88y9Y9PAcwq+i/ymv9F7CjKNhX5BAXxmajpdPLcf3ouDFo0TCt6kkR5AMd+8ejkefvR+YJDmiINJGM3UyGD84tffjmEUchi25HJwK85WkTFR9y3yuEmd37y/GAMT5zlvZkeJHS1luBGNEOnKOb4oWFmDFFkGIM2LQG8xa2IbRgLhM/u7+3Hh3PlsiGRnDuwWeC1LN/3xDt1x/J/XlUc7X2R+nqsbyrYmr2XifHKV3fGX+sRlrtajprO6528TopnsvGt9+GmloadaarJIQTflnvQf1fdpgDDHe4tP3ofVM1cPF0RkkG7GLXhZ95INB9uPjvptqhF0vN2oEqfC5HAzmaQyJXgpC8qY2/NrxceYOkycXE2zPXvUlSUbbMrI6YwOn5LMZEcrMmNkpQEt1o5beXcBTsvHOpHkVYDKTUAb+SeMdXGCmWBDYdkZj3KpzBu2a3b2zLsH0nnAqVpn0YeSMRBxVXgZEQnISNhtVRTWVAgU1Uyn6YOyqXSCm3GUytQJbG+giSWBPKMwlHGGrgREi4yAW1kWvoXlsBzZqazWSirvpvXjWc+LI1kG5Jf5yjOpkFkAJYwFbHoc9+jwJNmjlTeKaZRr4437lThbQcvTFlV2XIYF2CP+4fsf5HL9Lpgr+3RV6ELJASYBQtrYCcPt6s9hNn6wf7i/B7OO1pRk9DXqMYXyvfPGq/Erv/2bMXnmDMDcG5sI0eIaCnh7IZaW/VZLP2b4cHA5GpjQx5R1gzJXHBERxIu4s0JJpwLG+/2wlh9HyyXjs9UUfBA6jogFAFME13F+3TQICXC5lzIrR3belWXWUmpt2Tm1TtmLkHjf5woDtTGpOnF8wjgrEPSaQp/heK74c0pHS7luo1cAtbyzCkvcuZtBLhOvZlPm23wSl4CUJi3vU/Ad4vPKy68gVzRa/LYX+4AwPTS8wFT4ydumPluUZ2NpOT+Ve+nsmZi33gXK4YFoHtZoPJpYA8hQX1fMzjhCYwI5wUQf7AHwjmJ1EwALOzmKe0CZsdG1QbdOBDrZnuCuj/DZjo74xUSBTqtM0LITMUGlbdFYBiq7HZCWTZY1cRrGDijLMBsirskQZZGOX3REieAgYHtN/bF323A2aprcDmj3nixNUNSHahmqI+qphey58dvwOC44V+1BluwLKKBVJk+4hqUMzPoyvDqqpWdnkRWW7g9kxCmH5inB2fRYd+iEx0rmElee7W2MIC8FHPXoFwFQb2WT6qTl4kXlwrGcOcuKdBle+XJTfsQAGyMbS9NheHdSUN7NezwqT2Kae8p6W27z3PBcN5zv7XrrzbfetWc6/XREasQm3AT6QOWkl/3JMok9aXN24tgxY8REKqJPOL5xYjL6qBiVwgGjClLpundYxFAKuRm8gpltZvXPOGDVJahyKhHv9hnNDwXAsNm9T7osDP0czrjoh7VJkckbz9iLWZbMspWwovQ7+D0aP67lUmrnL16K+fOXUPC+GJ2YilEE3Sl+rhSjyWTLbSXZUtph9f/5sz9Lc9phIfklQfKuySIgWdl++ez4lIIfGMWktTFpxthQZ8xP9cVZ5Ga4oxY9jZ04M9kfv/yrvxxdMFLoUeyc9sSjzXr84IN78W//+n2UyWFPtP59w7FzeBxHgO5R9BC3vda0pK7rSNnxcFZcJRApAIBagg+/XQnH2TPCFjqRz7RguD29CIuCi3AIzq6PaKeG5znWsA1wAr9x8i+BmKho3HgeVtrjFD1NeGWXm8bteythMk38TJwu/hyfhZWjNCqt1wTr0vAipCnwACoxWJa+ULBxHGc50vqbN2LukO2TXmXIHlonA3QTZnx0ON56/dXY2ViLrfWVqG1vxNFBDWAbiBMAZxZ2eOPsXFwYH4lLk6Px29/5Vnz77TfjlcvzcX52Ks5MAzIkQ6VSGWr7h7G2sQWorcfa+jYN13rcf7QUuwfH0YP8OZtGJmYaN3d2o4MyHZnwWznDsQkzzFlP+iwBZeXSJewOkN9+4u4nf900WB2Uw8rSGnXegD3W0lz3uyzpZ6PMjjhXH5RjP5/gzBQ3/ZV+w0kgU39y6TcqeWFpKS5cupiyLDAIKBIQTWkSgfnYk2sbCKCubWqnix08Kesc1RktE8HF3maql73d+Ps897XIXIZN3fWujUQxcQHm0bG85ofubEASVEmDflHB1YbEHWHJ+Kx3ZarIWrEABSnf7wrhloOmdX45lPIQdM2HHTM2gh4zjwqpqVWuAIAib/bM+zVWXQrDKdMJgsaNzPmcK5Dns4QXj5IVtxljCi9RpnVKfWVjTcCOv/edX2tJ0aXKDmGw9TlzZi4jtLIEOVuPYyrVxBYELkwjW1GOAovjI604e8E1VxVoqXwyCSrNyjEhthYKpZnQj6GP0sTm9EIqU3bBazJzIr6K5YBWW1xbDCvHDh97En0umSPvs4D8SJHArvPa97jAqIpshWeBkNZdFMFPxDqFMCft85xfVrSTZ3VlKX7wt9+Pf/MXf5E9evbmOR7T8ZJN/T/E6/CkwjI747CJ8g7OxOY2Cjl0HFfmemOu/zAmYiuuzfTFN2GO18+fie1dmOT8tXiwtB0f3FuMm083Y3X7IB4/XUkAc3GFDhlQCyDoHY16d5nOlQ0UgKxpYx4cwCtAu6ipwm/LZwVkS82uWernC5y7bGUj9QAagi8gIhhWvpfNcx/C4tcn/S1j8HvY1GqblSI0aU75Ls14nen1OMDEd9hR39AocfSkqWtvvi4HBdNrmka6SmQpyTqIVTlxt+5K5wF1IvPl5V09Otl5B3XjN4n8/hAXcwqiH2NzdpArR2kx2KnhYrYnpOUYMBwA4VwB3PGyc9NTKYt9ANbczFwMAerd5GO46zTGsMTGZYmdp3G4uRaP7t0pVgFl5pcu+0l7E1D78Nad6B0ei9HJGUBxKDaR/+9/9GGsYq5jh8epDRyA2T8yCRjC8Gkgj8iGgKcJZy/vKWlzFXinmh7VdnJHeKKftPYOjUWt0RGDAKvhBYhkT4C6HSvqg3XuGGNl2jL13BV+7MBJXyblWwaBw0wpg8Ex9Ib8a0UpI46p9PMPdqxoKUl8DO97BErZnjqum0TddmpwxcbsoOn1q5BYe1qKmramUVxI8EPXlEfHGOdU36yX0sFp/OqpdaD1ZngxpFv9J27rvQI23XCGU2aLdVLYnSTMlb70h/qMY7MFfsHOhseRMfkge2mIlX0acMEPXbWxN36vTU5Nc05aeFfu6Jf4Ux0r3dICEAjdvKZrKU1zwiSo/9av//q7/rBARHZNXjNtogoYlp4fE6oPRKe0TmhbF3KXjE36PjM3G7P28NKy+GlWUW7bwdrE6zqQLnoq4/EZ143TVPKnz9srmKugEK/PVZlSkRqaSTAUn3FpLBlff/9gmlT9tGrOA7VHcX7+fFaULY2Lo87wTplHjv2iwC1Xh8mMT8+y+wW4UvAWror84N79+Nvvfz8+/uADTJ5a6aXmzYKjQKIy6Vt1kU2nB6rcjlNsYF5Pku+5McI11uN4817MDR3Fb//KG/Hy116Kzv6OWFjbiGbfWHz0cD0+vL8WC9vEOzBN/mn1e4dIm5XvOMrOqHf2Y147PANhAnjyRRRU/lF2aYaRbue45je7EXS/9S3bkkVSbPksqSQsgks+yUTGkzNSKIf8ngd5Nu+2rrLA9A9S9ohNAnL6btNi0C0C2JDnHuSiz7U7eV6ZUj40pQRczUYBQn+2TNv0apEoW7IdN81QG0z9v5Z5/2B/HAIoKr4f/3LKocOYtA6GRwCq0Qlkw7VAh0jLSa7V2CJdDcc48txpfT8OdtajD6WemxyJazSIM4PDMU64id7umIc9Xj1DXbcasfb0QeysLUUvgHnpwjyN6eWUFT/F0Ns/FPOXrsGuh/jdinXM6s3tw/SFTsA0Kcpkeqm8AOJBnQYIwKzD7g+h+j5vegV0zeUjfZGUw6Ag10daRoZidnws/Mb7IY92Ovif8rbjRjmX+QgQdlAVl0Vh86qtxEByYYeme7UiloA2BDCePT8f41hu6q+LVDtkx7UlR6gnn9WHqdyo/O7Vd4P0nY5IEhwJgIzYgG1tbmRD6QLCdhZpditv6r8mtdbhEOUrgOlfTZzgfjFJuwFb/ZIFCCUqEolBwihbjiPWXabP2bDiR+VHNL/qbjaciVU8z29X7jGdCEaSG+VIxqdLTzlOADF0+/2WSYKy8kga3S2rBGzK2XRkoVYbkWgZJDFA9vn37FjyQLyvvfLqu7YIoqY+C4GK4BmpSmXhWgBpOpshhNzMuNKKtr7maa77qA+Dgi5+IsxPFCZ9hTyjMthKyRANI422tVToswXlmvdVKk16t0wciuh9v5Dm1+SqFYidjy2QO6jWb3CYbgVMMPZ56b++GjeL0JY42SlhfN7WTNZjQcgKHZv2/ns/4fhZjtN0WJGFly0oz2cLR6FbeKbLo8y0eWoDAbhjagx1HEb/6X7MjXbH1bMT8Vu/9ksRgHdjfTP9jSvbx3Hz/lI8XtmNw1OEY3gidvZh6FY6LZm5PoXxyUosf5oldt4PKOfewW/AylWD0gTI9JWKdxOMegCxzBvp1dTq7mqlf623A4Vq0SqzdxOHbEZ2LLAJpTZBgmxOWwRUXQADMY5jjiew2dPuwTjpGQThEFiAx94fP+BkurqIT6bpNZIGMxP8dN7Xqf8mIKDJdJSgS4pTIB06om+qfwBzmbTaGy0I5rQw0mAHnww3TXGE2tV5OohLmCfi6JSNWgbGRV0NkZdZfXMTUzQcJ7FEg7SOsh/UD0hZK4+bO9uxD4BTOLCu8aghn8ck/Rgl09/bsnGl3A+QTVcdrxP3IOlyhXKndDfrlP9pF4A3GMfIjGk42tvJ9T7HB7rj3KzfJYJ1ndTRGZkvJdsH8yGfddq5Q2TmkPfojvEjcv2YoQ4vs7Fwp3Lb9XCSnVND6JXmLRWZHVV+IG0D8PNrkeajocITpyAuARCABAB9lY4QsWFylpDgZoNl73f1NUSBU8YpCDoWWctCUrBNmY3we7itT9lw8qc1KCBlo4auqguVTnjdMDI+TVbD2ICryxIuf3uulCQ+eZJ6pJwCaqRNHVdTBUjviznKRTYanOez3DN+rR11Ms1nZNyj8amTFUgmFiT+tIkWemzZlPg9Sr68rv7YoWR8xMG70s3Iu1OHjPPi+YvvWkGCigDoi1RY0ddIzEg6ZAFBYxIYfFi250BZV9jQRLAwHXrjuahtrgQuV+XRnJJpOKBcsHLIgWaw14xX6l8VrEeZqqAjCI6PT8JA52CEM4XdIlTOjrCTJRf25R1uVn4OoAUIvSbltpUSfHOeuSBMZVhg2XKzOynfAejf/95fx8OH9zExyhfm6rawFL4KbkYsdJ+laPjV/qMcuEPaJ3NGRndjJ2aGO+LGhekY7WvFG6/fQBm7Y3t1LdZ2juL2I5jj+n6CY/fQdPQMjsbi6kYc8iyFnJXKf7kuom8RfASdDofxYCqieYpQihq69Mw8NmxWJHWoQ9u60fzPyoZZ9XRgQunV5BysjD7C2QHWx7sUPoVWln5obyTg2IIZnTitsZPdzid2WfKxy6rxri7A1jgFawdUa36brvzcqgjGNcGRqNkVXJXHJcb6kYUhwMHvZo/E9Nx0zve/dOFifvRMf5O9iU6LFCBVqmablZ7S8PWYVjvxiHNchjNMnfLOkf5ewGkmziAPmmFPllfj/sJirKyvxsb2VgHKI9KjMhPHMcpimd9/8gSwopx41wlHV0La3tuPbcxpF9btBOhlsH7/JxrdMTo4xjtmY3oMmVN5ANA4OgComzE1OhDT41g/pzDoFmVDG9I9CLj19wCKsDbkfxu5qpE+dSh98ZSBuqHvT/0onVJl9xvjfsmzD13Sn9+FTnjffPh9+ENYmJ/CtSNoC+B3pR6H0OnWsHOmrNV6gNygg+iYelY6IgBf8ul9N0FIGcqGjLhlj2exBL3m5AsHWwtcAqq93mKDcalfZToh0oj8CCpe9759BtZdZWYnu1N/SJu78ikTFKzsLEkLjjqQzYs3ximWVCCl0iWoJciVjuHsL0G3EsT4bRrKVkDu2TUVtigJpep/bb2tHuCYMppyWo4J3DyfxJAgHX/8n/3Tlqsj+9AKwrW8spxAIxDqNLUV1543kwl8RCTYyDQFR+9rjuUMBwTY1kAfoZt+kpz6Z0J8jlbLVjELHNu/AjMzJKtMM5/nDSfztBCQ6jzqOzE+py4KfPqjHIdmIVl5Fp4+R3/bweN7BV99DPpF7WDSLFjfLGvr2ZLKHN/7yU/Cz7maPnuG1XEOCBHpgZ34AaNcqJddUM2OqqpgMYXHxs/GzuZ2zA4cxivzA3FpqiM2H38Qf/xHvxsXLl6KjY3NuP10K773wcPYa41G58g8+7k4Pu2OH7//IQoRyfK6YIgCsyaItWoVpmCQLxUoK5U0pklj5XGevbfseYtr2epzNJzXQBRw9QA97aDcNeNshDRl3VHMlnUXKFszapiQArTmjh0RuXCEkZBPo9JP2HVai6HOgxjoRFlMoy20aYC1KfSOe637pUOuXb16nXqSIcEiaHxdAm+cOrPzLCcOoIjnz56PPsD47md348OPPokHjwAt3mvHmu936p5MQGaq8h7RsJ4/MxPXL18AGJGTbmSK/ezMVPomP777IP7mo5uxe3wCEwIYZLKY46ODfXFp/kyMDPTSSMiqe+IA9qd/1Y4fO/FslG/duh2379xNn50Mbmr6EmaougEATk/QQI/QqG7BiA/iwcO7sbaxCrvDRINV75I2P1m7hR4cUX69w6PRC/A3QMtDysdxra2jZuyurscYLFRyIZhZX+qCdaZlJmjoQxbIsoNFE1iAow7UD3VSPVQulHnzkB/b4r7sTzauLA+gI65ANQGb1McuYSgfrluP9Y31YmbzvuFRrCuA2rGU+tcdJL69tZmzeEyX5eK71D1JgnovEPv5B3VdfS59EGNZV5rYslWXfFM2Mi3Uf8U8lQ110sZMefVZQdUplZVbTbGTHYsLZizZIxfNr3VngJTvzDX3ZZbco/ASpzTLxTCDlGdtdtjazxhvAiKNl/fSB4+OJWgTZTJnXiDId/3uf/R77+rbI1xxWBLi3Pz5YooKTO3K0KR2etUMbO7M2XPp+5Pt+UITJcvUFyn4aXqbGAvKjNva6DMU2JLNoSTGaS+aCq//Q2Uog9NRdOIzEwKAX4/LKU/6TqikBF3CWlkOLLWA3a0oMyQ4KghWvsxUgfDTmp/evJmL5cpC9bXcufNZmtSODZMtUuSWZla6wCr1thL0j5nP7JRol4Wmg3kY9CNRsK5mbQfTuiuun5uI6RFY2PFuXDp/hkoaBgA746DZFR/dWYjDlivzjLGPYrb2w1YOogvhoJXJzyM437VHJgYLs0JMg9/a9miBZuVlK1eYn8pVjeO0DlQuf5tWy6MHxbXhURD1k/WgmJ3dfQAgrThNgYtemD59l9W3O0o8tsKOG7Vn0I+t6y9i74aB1Nbj+GAzWSKSBUii9KRbE82589/+9rfjH/2jP8jOhdm5mZjg2hAKqAtFxV/fXI/F5aVYXFqMpcWleO9H78X2xjZ1OJRL5rnepp0/fudoe3Mze37HeX6dZzSnZ1DEafZOWPWr164AlH0xzO7XHx3H+NH9h7EBUJ9aRuRrFxlcwTRdxOx+vLwSK37Ynvx3UHcz8xdiCnAcRCYExPMXLwActXj0+CH7AxhlPe48WOW57WRu1n+9vg8I9QO2yNcgCo6+unTd5tpS7O5sYB3VkBsYoG4d3VJDYwDoQJwgJ9RcTI0hW5SDFpQgIrlQ9mxINDezLtn1tZfvCWl+Y25yz2+hj01iFiOf+tllWZrTrrTV290bmxtbWabqkIvErK1gvVCOWld26gkk6RvkXCDTXZMsMsGHuqSs/XJoASmYLOEFLQFDeRLklD19sZISgVuCY4errjV1Q8xIUGL3vOqgExcER/XdfgqfkQiZP9+hrhW5kxW2WRwCb9lU4Mh/6S6wfI1f7EmTui2zbkkq2C0bw2QecjcfpRESO5KEsRt//vmc+TYtmR5/88x/+X94t7UPgDlQ0oIopqgfxSmMINGeF+gDVIhFZjMoU1P57OnOwiCRmngu4Z49rplQM3KaPXQmxuEKFqiOZJ+11bI3LxWecMbpEAEBVqAyU8uwWlsxKbzXVHYLSBPcjPoOW1WBMKk+6bfo/O2q597T36KJ7lJQn37yabz/wfs5dUpfo3EK4MZp4QsKCrDFrSmSvdZ5HbalmcF1AdM4gZM4xizrxDy5cqY/XrsyGecmu2NisBmvXp+PHtK8s38YS9uN+K/+3/8udk5ojftnaerPRM/QeDwlbypyJ+ZvVyfvDxRnfTm6muX7PVZ07r6VutFxnUNz2F2NW7YnKFJ02ZhYFmgT5VlMBp8UyPpgWw6P6rInlsIxfK4EpC1IHiwvfZAKVX7gi3cW5bCRKAw2B+0ebwNSqzl10jryo23nzpxLH7FzcE2LQyls+JaWVrJRPIYp6EOTjdrLvkMDd4Bc+S7N1la9hcnunH+YhfLGbt518ShHbn2EdZbHGGb1pfmzgMxwNACyX/ulb8bik4exAyPq6ybdY5Pxkycr8Wh3nzosK85bjwkEMuGTRvpgR2GXMsvf/e3fhI1eBPD3YmN5MV4CcLcxzd//yY/jI2RkfTdggdei1TNF49DKDp6u08MY7DmNqxf9mBwWUH9XDJAuxwwtA+gPllbjwfJaPN3ci9WDBuY15duDvgyNxgRyfPXsbBztbmfnoXkURJI1Ur45bpN6s47VQ0FbICmzvOy80e+na6SMO9U3S7JiEnAS4PwKY82xkYQ/BZBq6N0BICyLGyaNDtlSl+wdti8hB+ZT3442kYToWivukMEENJm04KJuZkPLu9VfAamaIacuuHuuy0odFghtTHT1aL25mU/xwTgKqPluZIa0CW4p52Igx8ybR/4ET9OQ5ISj4G5HjdhgnOqh4F3ktDxrvN5LK4g8VcxUnNGkT+Yrljixoi3bximQ6254MQ1df/D7//jdRFcK3cKTdZlQTWfpvYxRYHOZJnu1bNkc65QVi9KawUR8Mu0zCrUsLTt0uGbLcunSRRiFc1fLzAJZpBXveCzXlizHydLp0u49s3Vy9922kgKjha/gZGvCe61AWzynNsoEbZUFCTNpxTg2y8UmjNNKe/L4UXz04YexDHC6RqW9am7JQBFwM25lKFDpx+NeOos5z/aJApNJuQSavh2akWhub8TZkb44MwYIxWEc7qzBajrjwtm5dMY72PjhwkbcfrgcOc8G0xq9yXGOBwBw9tb1daepc2Z2KrbWVlORqR9it/ujeB4FMz8B0OECr7AFmR+FTjjKHLBsnigMPmNvtYB5GvUmFd1nB8tQ+hQbmtQndv8UcEyQJE+aGKeNOkCFAOpjxDTvPNrD9t6OzvpOdMGI+5o1TOtGXLl4Nl55+aV4/dXX49oVp4xOpBw4y8fP+ro69+NHT2NxcZm68TMRNZiSPacOP9L/i0ByNM26T+oHXCet+9RFLkhBnZpdlUb/pgsO7AOOfrd6DPkZHR1C/lCo5nFOi3sC09OPvATAHRDfCiZ+zSE4vMO51HY8tcirqyAFLM7e5xOH5zSc3mYPaVlEQqvCz/bac+8QoF5M9/XaURz3j0ZzcIQybMUxZXPUasTq1no0adTsOFlXjkj/1Nw5GneZ6CRybocmetQg7n0Ub/84Tg8b0QUg2qtto+vwF5VVeVL+rPBUUORU94WdmMm2aNh0Vcg+lWEylBZMsiCet7KPITGSGTc/CzKC5VK+7z6VutZEzjSX/WyER11huRSg0kM5y9gFQAtec9fpl2KCja46R0KoAyeRlNEsWooSI60VnykA5Gcfymro/va6QGgHkoxYvVeHvV65hgQt61lQ9rrpEZjcKn+goKauV5tnFUCKPVpLmUbu5O98V/+zZ4yuAF6J2IPnplddzxCct19btnZYY+j6B7/ze+9qPsvkEll5oR0w+ukcsa8/UXAzBjMsu0yHa4YvLUGau21AM7H6AgVDe6H1Tdy48VICrxkWXGdm5rg+np0sAmM5FmC0NTIOMysI27spu3A2gruszm99KECuROI101YKvGRaX4i/XZXn0qXLCZw/+tGP4i//8i8THHP4ClBieEtBHyNFmKaIYKHpXqi2wtouqmyBOmIIAclVuslHd+MoBk8O48KoXzPkfqMGG9lCaOtx8fy5GJmajfpxM27efRzre43oH5nOHuGDBkKioFOGwwibprC9ur20aDIYNOsZ0Mm8PGoutlz52o4UlF6AoQ1thysgmt/UtvxgcTSjADIC2j0QGEO5ZNoRwGFfsP5Hh0ApKI7vbPoJWgBhCPntBwS6mjQ0mNGtg40YAPSnBzvj4uRgXD4/F7/wztvx0iuvxjkAwQZxCSC8fet23Lv/ALAqwKgvewtTtu5c9WSFxzlVkBcj+CiV4NwGaMffyhjdNTOT4dAwy2wce6lr5UQwpI7Ug5Gh/piasPNuBFDYZy9T8XZhZRtYAlvHND5ddmpYxkp4L41CxP4RjYAD+gEcgVITdRPG5eSEHCwMGDsZoAV7138550DysanY7aL8+mFNg9T3EOXquE3AsQ6YrWm6r6zG2uYOQOB33g9IM6yzeyjGR6ZiemwmJrEURnqxgIIyF3RIr6MQLDtNYU1j/ekp+1oq6KDuG91TZfEHiYYdhDxDeal36qFAmUCBrB/U9nPsqRManIKp31xGZ2+0biB1GmFO+daPKUjKALWg1BNX7k8rij+hTfkqX5ksHTH69AQ99VGCJIh6T6YmyBXrpUU92LgVs9jnrE+vF9aozFnnSTUynHkSID2qt4UptoGTa2U6cAHJ/G2cHJMgcW4ZFnBETxLsCkBqmRqPG8HzvxJHwRW3BM22jnOa4awP43crj/GOC+cuvZvj4RBIAcPC9FsfrlQsFTdDsigFSUYo87NzxZbJsPoyNLd0OjudL9dgBHBllAKNDNLEWZleq2i5JrcV7Xu9X8yGYi5biVJ8j36W0uXPBMImQmmBlW/PIIlkQCDW/BeAc6VzKs/MCd5+3tJnPvn0k3jvvfeLvxHhVJAsDJmuK8LkikKOF+NB02YhqSyyYX1gzqahcHIGxyjgOEQY/TbdR/txw5VjgKCeVj0mRnqTYfX1doXfDR8eGY9avRn3MPsOTyi78TkAqif2DpsutBOjlNn07DSVe5zugMWnj/NdVl5DwQMZXdHHGTsOKRLcZH+oQIKgTNK9C1bp0l8CyyiAa5nrExaA9cHZiufwCNNsHgHiXk1Oh+DAzk4AmsvnMBlHYPYOC3LAS7MOaLbi/OxkvHbjSnz9rdfiza+9HTNnL8Ca9uPWzdvxkx9/GB9/fDOePlmKrY1dGKAfSXOqnQpjy4+CkF4IFkpEhgFF/Z9+v9rhOOmXBgA07TTDZRr62NxVyIMjFJ50O3Oro9PZXK7D2BdnMbMvnJ/POcKOjLADSJVZ2oJpTp0lg8M8RzlSx9ZBd48rT8nK7cgqnX+Oa1TlDmG4W8hXC3n7+te+Rv0CxNTzFA34a+/8YhwTvoayHR+7ylWZ/TKov406aHUT18AIpdUbj5ewEu4vxO0HC7GwtJ6AOQ7Azp89z34uzkzPJAN2Nk4uQybAIesqvSv1+LE49UgCMUBdnpk7S3gH5MMSyVwn4RP0IAzKt/O4N1fWcm0Av0Koj9Ee/13S5+dKXPl+eRFWTeOhjKu7qRcc1TvNVU1QdWwToHc91V1AdpWj123Y/Oa1g7cFN8384noDCPdqyByAh86KGQRPViuRUcdLg0eabQRSryEw1LXAJ4vUjWbHjQw0ZZ2yz73NoJ8xS3DHvbiMKCmO6TOlfvxdsUvB0efdlCFB0iF/xm2mDVfiMu/lmPHmsw4bkvwUIPZavou//P/3/8EftGSQ0ny/KaNvz+9k+IFze6wSDNkdBykqa7oKlgpwDv1hc2pQgistoD5LwUxWKXiZWCtW4JLG24rJUAXPhYXF/CCYPdPmJH2K6RMonSH8y1H8Pu/4Lu+Xgisfvrfkbckc0qApZk+q+XBmkD3s+kQ+/fRmLq7rR7b0S9kJIlhYeIXeayYUX4UtCuWDgnCJuBwjOUTZyBobtLCCl4LuGEqHBPUdbsd3bszHvN+YOXGh1Brl1QuQvBpnz5+NXVjLnceLcevRWqy6hFlrIJ5uHMbyLtxuEBCzUTl3Lg4BWk3Emj30JGAPgd2hjC1XO1VydolOfnaBUTA0f7bQVmRupN0GxvbZK+ZD5rlFOh0357qXMgokQtXOFW0ahzBFQGi4vwcwjJiGlc1NjcXM5GhMT4zE2VkAnHOazkzbw5Wt+PfvfxZP1vdSUFUYlWUVRRWQZO7uJBSwHsuB7F2Eka0JgM6U0Xyzw+MggaI/O2XswFGW/U/BtbPARlH/mUvLzc1MY0YewIZgMgCVC+PqixwCaPa2Nyl7AJ28rx+yH3VHvcsOKUAIlmwa/OaMQ2tkHNa7M11OKPMumHpn4yD6O5sxPzUaX38DYjA3SSOBEp3CzHoGY7d3NO6t78SdO/fi/oNHWC67KLlT/tCNoREa/tMEo1HPYcOuMWmt2JgqWU59HFH+0YNWT1dcevlGnCBg6kK1wK7rIAhEApM6NIB+yNIcE6l5rU/XQdh71KXgkGXFOyQB9u7LCPOrpMjzMLLaQxke0Zgk++a6U4kdUkXBpp7IzAUDy91l2PyOjiZzP+8trLv4odXBAjIFmNRhR3NIkpzZk9/KRy8cEK61adrsX7Aj1ecEwWqsou8zvcVCtKNnP3vqBWsxxmdKmOKjFLDMaOnHkDQABv6mTCQuyTTRUTd12GcE8uzkSgAs7DXN/4zDvFhq/PGeAoZmlf+4n/lkS9ZIXt18puN3/t7vtGzF+x1zReJF+KT+VIpA5hAAldEhKw7KTqextJ1wOvTL+o1lOJDO3dJdjzJYkWTMijXz7pq6tli+WB+gCbcgjMtEFYoNTyLeUhnDWTF+lEn2YBg/rmXm7am2gK0AKyLZHpn1npn1fX6nxhXI/TKdBTNEHutclyGkg9jCYSO7QIaFb8E3is8GoR2g4keIW5DsIZAC76I5LtfvF+Benh2JlyZ439YCQrZIpW/FyNhQvPXOW3H9lZfT//dkdTM+uvM0/s33P8b0G46do87YqvM2x99RqaMwoCaKure/izA3AQXMnYM6rSmVQ9n0wRgERxlXA2UUAnMWRDJzTFTK12mXdiDJUM6dmUtzVMXY2d0CIByqAaumTNJNQblPO7heQaX8J2Der79yI8FxemI0xoapW8qjfribny+oH+7FPopQw4Rd3WvE061GrO+XVl4W79JajaPySQItEU2z7PFFeDWpxien0o3guD07A12lSOVwDvDg8GDMzE2TdywCfiu0MojV1ZVkV/aeO9XTBstxkJNjo5TPTtQARVfi0RRu0kAKADrvNw8wFztgaS3kmPItDQtWC+araxfaKSIYOVWxt6MV/VSog7zd++GB7tcunIkrF87G+HB/bBN+r6MHs/00bt19GDdv34P9N2J4fBaTHTMbpqzLY3BgGJ1BfgnfiQx1OXaVd5zQAA1RmCOkdagXhUXe+igLCirlVgvMRkI5V3eyswE5dTSHMq9Ptup48JoqbJ2rcwJq9kj3F1KRC8Zw3/GtzlfP4T80Xi5a7bqSzhxy/Ktyrn4JSqPjY8jIdq5UpMndQieOiUfjtNJF60WWlYAKJuTyhqTZfgN1vFwvs9E8N7zPCWjqXHlfGZXieysArNcFaqcPl8W50wcqgJGnZIfGzc6/vG7eK5PYtOmDFEeEPDEiZ2Ol6wgm6E45eVeQLGBvDG5tnTduU5dlp5ldXGjJlpGnApLgyRsvv/quFxwnJZoKDg6nyaWY9mSL7LBGWwa/97Li8AtaHQvd+cqOJ3SQqcoiiK2uricoGt4PbzkO0N2vz5UVURq5sskG5q4kVlNQv5NpeJ4RC74UlCXkNQs2hwhROZoSOeeUd8ge7QFU6RxDaHpc/Tg/xyA4EkagthJdokwh1kGeBUgBF3O+zSh9M2FPqeA68dy4ejXOwKQ7UNojysTpYz2EmwEcr124GC/Nz8ZEbwtT53HsUFZ+we7ySzfiwrUbMTw9F42O3ljZPoi7j1bi07tP46SzHyHsy5kqsjtb7ZwTC4tzXUeZwqnLAvGcCt43OEKcoyj6II1RGbvoOEYr0W/N6EvVh2iPpYvDDqMsgyiiStpEOU/2t2IoDmOy9zhcxLf7yFkfXfHK5fPx8pUL8cq1K7n7SQJZtwxvF4B+urxOmheS/d5fXI/HazuxuHUQ6zVAodUbR03dMfo+5at+GncSZZvKtNmoa/JPz8zl1LrJqVnY5Dg4Zfpp5duMSEDQNHbQuAOzbelt2VUu/csqYn4HCatGs7ROGSkDgoPAsQ9rOrTx5ahSC8DbtaPo7h9NF4TrUGaPJWXlURMwfVfU7wCy8JzZIXcoidaCjWoOSaNx8jMOQwDfwTZmO5Jxikl+6HfHdw8AHzkiccIwO9ldqKKXujr1HShWCwBwbGQXzNy50oPjQ+nDPCF/+kaPjl2tW0vLT7W6vqmfT53L3Q5F/e76/rWGVOMyuPuo+BSRf+XzmPIw3YKjNrgNIBcyj37KpAAW+oyMqHcCjyaw7hZdGrIC2bzq5tjT9NiR9g6ZGHm3cbZO1A19jEafJjm/HUBuQ6imJiFBR7Uc1HvDqVs+n+BkGMuD96V+c0VwMi71zzCp4wl6J/k+0yzheXaN3+qpu5vga1w8mHnU7WY6BDXB0bxVwGiYAuTu+iELQOY9diU4y+1ZeDaCWI7KYsc/+Yd/2JIJJmJy39kwIrsteQ458J6oSmssAAojOpTtcXY2gOBmy2LcMgRnIzgwWHq/h8DpG7HnSwe0Pj9byZyUTwIUeH+nf0ThseIxGexVszIzA6RLRZE5mgGB8enC0wRd01O1VrJefTvmTpAUgAVPW6sczkD8LZ1h7D209kgUJox5BWBaqBTmT5mdQkFRIZ1U4Le+/g5q0BGP79+LpUePAaD+mCYP1y5djhtXrsT8OKB7uBprDz+BHbTi4rWL8eY770T37KxOt3iwsBLvfXInfvDBrXiyvB0Do7M55GO/GTnVbQ/FJ/OwENLf3QEYYjZ3Wc4INazMNljzVJPOYT3pV7NZpKxljqbTqX5OHRxAIbu52ajTUAA4SFcMdh7GRN9xjPXr/nAc61iuaDR/4UpMAOB9AgCM6Mnicg5HWt/aifXN7dhyeAjxg4GAmsJeGipEnfc7qJ8yp3yyNxVlKo3WUQ7nkunY8fbyK6+kMjgzSAC0Q8SxnkhV1q3Z6OlHsPu6ADmX67djrZkdB/a2JoDBbm20dzHv92ikx5EB833gcBKuCwQyZ+XHc78TPjlziXcUt0QfDYsNkXuyC/LgMCQXt+iD2TmQvL5Hfv1+em07Rgewipp12GkfjeOl+NbX3orDzXVYYG+sAoy3HjyJj+4vxDJA3DM+F4PT56LZOxhrO3u5CjmlgpwJUDT8vQ7WdggODBGq2nlyxLtgfaSxcXiSjE13lflWl/zEh1Np1RXrt/KfOzZWUuKujqof6oDPu+7kUfNYPOC9sCjqyQZBEJUM+LwdOHZiufl8ASXlrYxS8XhsuaMHZbopgELZClTql2Qp2b1ywD1By3i1NJ/NgkOH05zlXmFzxSI0vGa/LFnxKYyvkB3PBX3ZqWF8rgK+AmjgDukQAyo261E8sdFwE3SVwcSQfGfBEV8mAHOS58VSLHsFhAmGKhNxqiuWieXu86bF58Sojj/6vX8Iw7QlehGVi8MyA3mFczth7MZXuFUImV+u6u1LCSOobnPf4SsDAKhx2fKZOGcMCHL2XFtwDpDNKYe22lSegGgGbfXMR1UgRuy0QpeRlwH6zZyf/PgnyQ5t3XKIAuFkj4J2AWukki0rkcrX8W3lKohHgADFiCA5pkw/BC8jm7ZrUDJeLSQBONy7Kqsij1sI5sLDB1FHIM9gLrqu4DyCfP7M2TgzBvsAIMeHOuLcpQsxDRuDBgQUJx48ehoffXY/Prh5N+48XIz+4SlYxngct8j/IeBIY3KkKYb9SDsJSLYQpGHAZY7HaWh4nz7Inh6XbRshX5ia1ItV5HqQVqzTEPt4frAXU5xjHXPJXnBXYxlE+adHMF966nHx7HicO38xLl26Ghev3gAwunOJrtWN3TQd//3f/CAOXHihiTB2IHD9sHqHapF/x2nak24d24vqtEr3bOEFSdJkPTj+VXan6X/jxo3s6FPpnD+8RBk+XVoEJLeTMTsrx/ioChTylPfQACCkKqQ+an2+1orgp3LmsmsIv6a0Fo4Myg5EBVlXjYKc41IHxqJ3YBxFpzz8DUjKBu1wUIFt/pSROepIc1OTXdfB0tPHabZPwfYOAMxTQGj+3Jn4jV98J+YxtYepm+2D43iyuhG3Hi/FB3cexdYR9TVJPBOzcQgCH6MrfZiKk1MTsOfJcFXu/l5MWZijoxNOG4exv1WLwx0YaKP4IGWsOQqDvNq5qV4Vn11HXMN6uXz5UuqMPsPHNNB+rXPh6UIsQBBka47t1emS4xepA/XH4Wc+LxNW//TTqb/qo5aH5eCz+oBtAPXZqR9IVMEAr/FbHdRS00/qszaEpq1clykWgpPlzHt9Js1rdjdB0uv6HWXC4ol17POp59Yv6XD33AUyrE/ZYHYkcU42CoukvtVnO3GUCTd7pBMcMw2+x85KARKhYhMfU8bcjMid+k+8Ij+5kZ49Gl8gIN9r+WQa2ns2Cv/k9/7jDO0zRQ2IgshKAIHEhBbKuolpLP3VJFDQyHVm1mEJblt7B/Hw6VIMwFQctmNF2fK5GIYmvHFYiCa1mgZYxl/ploGrccMCtCWwY0af5/Vr1xCQo5wFs7i0lGa77LTKULZqVKwCZmVlC8M1C9PKqvLi3u0wD/6ODgCntlnXBXPL1Wo4jsBaJsZhx/Zuc778+HFsryxHk/cN8r6r8/Px6tVrMY0Z5MyNnk7HzDXim994I7oRZhIWH3z4UXzw2e1Y3txBqTD9sQrSJMVsDkxsfYkuubYDqHcQJ1CTfzo3u3tk2sOUSyOVWj+e5WIHg/NVFRwFrZN0+2GwmfHRGBvCbD8+hAUtooDruRjsudnpHIc5PUl8XcfxC2+/QgM3HTXyvb61lyb0p7cfxPL6Lkz2FKDuiLnzV+Lh4gr1txy14yZMbC4uXL0ewyio5eRnCfZhPHswc+dCK2h20Ohm0adrndo4uWzdGMCj41+FV2hlPTv7ewn61ou90vZkdgIcdk7pP3KzoRTsHHdqB5uuHeXFb0n7FU2VTaXXP1n5iRwOY5nIZIZHJmMLplej/FToqsFMMxDRFsBVtmqkxSVYmtPxnFK68PRJ9mb79UN9uIaZ7DqJt+an4ztvvho9pOHpCuV272HcfboSN+8/jhUIwSmNyeDEVLLIadJ49cb1OH/pUvru7UDMBREEsQagtF2jwd2MXpQ7XT6CDgVnHnWzCBYyKgQ6j4JGLgxNPmVp6oLlq9tLZmm5yc6XV5ZyaqB6oS46fdKjfjrNa01iZ7+4oIwdrnbu6aLYgaj4YTO1vtJNlxQTbAURf7tbvtal1tgXr3tNK1PcUHe9Xsx+ZCKZm+vAOuKlWKjldwFMXUQ5GsVrAi0YYb3Kgrmd4Ojuc2KJKVUmTMOLAOmwQ48VVvFf1rmgb1hfyyG3NP+57/v109rZap0/i4N74olhzFvH//RX/37LEfb6HTLRFKqzaozQa6Kzy4uNAXhbm1tJ7fUJKPi+TPPaiH2/yz/1YCZ29Q6k49UC88Nd+gFtRVQOWyVfLKPzty+qAEywFDRNoMCrgGv6yiy8bnzZuiAYmnjZ4vFen9V8d/OacZpBN+8XkATQAKnOE0zEHIriDKC2aQ0DG8AemgJw5mj9ncp2SEUsPLgfp4DeMO8b5r2XYI5vYTpqcu1RFtu765hW/XH5+qXoJq2LGxvx0Z178XR9M1a292CJVC4m9fDoNKyZhqDTcioLjO4inN39mHgojia2S9PLEo8BrBaAJTurHPRWugDpp3P9Vo5T645qu2WFnpPj6D49jkEA9jxpvzx/JqZgL90oZuPkEIW9CKvqjfWNrbj/8Ek8fLIUKzBHMCR6h8djcGw6mpTL46W12OXikR+1of78aFU3bMRFYPXvZV2dAPhbGzE6KJsF9AVwysWVgaxXfdE5Ng/lVrEdxeD4TpmkHTd7WAt1zrNxo9yVNQdKW7fKko2i4Li2ukqd04DwV1kJjrPV6rAutVZMj++2bNK8VKm6e3NOucvayaRyxgjXi3yVoWbKje8UaP3gvzImcNoTrfz5HmVP1jXY2IvzPc34zW++GWfOnafMGpTdVtTqxwmIK1u7sYQcrHLsGhymzMZiBCtj0M+JoBfaVz3ojrpiGda2d+L0iDTQECiY5k3XgD8ayIHsuIzLO40N2KKKq5WjKWpPtczXoXQ2FO6yVXVJMJYYyAw1v91tOHTT+DGtHItKfgVI9dgG18/abgK0+h8FlvzMBe9pUBalI8QOGveyKo7lXnSqyKTvtRHRfaXOCcTeq9a5VL/tMRcr7C0vjLB0qNg45vRe9ZRneonLfBbmKNgWEHY4noBdnit5frGzRYvKdIg/hT0KjsXPKIkzZPo62xZLyhPxiHMpE4QjFQnMlp/XxJh093AULDv+6Ld+5zlAEsDMmrgsFCJK2imykpiSNNHX1qGEleW4ac529iGQgzDDRiuF2h7tJVifLaOAaYEohCZYml7oNIyP+BRc3+tzxusu9tviW2DSewvDgjIeM+IxWzEKztZYpTG8BZQtNIKerSF/WbCAQh2gGgC0BoecRwoQAB4CZF8vpgC7vinN1T5k4dGd29EAiGZota+cPRMXpmcAx544gBHXAH0/jtU9gpndT0tO/HsIlCu27GGqPl3dzPGCgs8YILS768eWCoW3bGsHtRgcHYyDo4M0k3qIw7Ko79exPPWBKEAyagG/fAdknHRMwuhcwWZ9aQG22BszY0MxSzxTmIJTQ30xjklnR40Lnx7zro6x8fjkwcN4+OhJrpi9W6vz7iMUZTYXhm119mJqb0ejRcMBGDrMA9HAtCadJEAfYoqX5UwdKFQ2LJo6lr3fDtfnJZN0Jorj7jQbXdjBoUVHKL4uEEc2aNL5ASeVykwdwKTHRycwc/ZSyGVHxvn48SPk4RQGheKjcMYnoGl12FAoc4JBmdZYpk/qM1dSXJkHQUn2pamunMhCUglJeyo2QOznDwQKh4vswoQFENeeVK5zkDHpmMXSH2vtxaXJsmivzFjLyLpQXp0E4Me6Hi8sU5cTUecxG57DJo3CKWXfS4M2NZudbc62cTTFCY1aLoAsUyTd4oGAJDhp1eg/dgTCKQ1fdsIgzy5isk8ZjJKn6enJVGbLyVEZgoZjbh2a5xCc/LCV9Uf5bWLFOHj/8ZOn6ZOtFiR2t6x2iLMlyABg5lsmbQ//CWlIAkM6Eqgo69Rb4iz65mD28lUB9czrEg4By5EvYoEdpjaINo5Fv4tO61f0WTdOkzHa8Kd+I69eM99JlsAPG1111+cKGBYXWsEhn5EwFb1K81pQ47ruFYo3MUJ2nPDIvQog81niFB2UjWcgS0jT6WaYrl955513pb+2sJUA6euxEtw0b3XUugKIwmYGyneWeRlhvSZVNmI7FGzBnVbm+EXXVpT2m8hqSx8ILYMP5HczKBwTrXPfzRbdaybYuD1a8bKH9GWQTkEjwZFzgdEwKoyIIshnQbNnBxOFli0L2ylCuo8JNjk+jck2H65iNDU1GZOT45glEyh68XG5VL4sslk/KOY18Vy/eBGGNhvri4swy4cJkN2YszXSuLi9G+sAj1PdGoDvFpqyVjvGVEVRAnZ1gilI9pAZFEQHsn1FrRidGE+nuJ8x8HgqGAnw5EMg0r9n62aHxahlACtzgHcnytMHjF2Zn4vXrl6Kly6ejbmxwTJUpSWbPI2xPvIMe/no8Wr81Ud3495TGOIRANjRl3vf8FT6Q5fXt+PJ0mpMoMgUFIJ5DKDB2B16g+nuKkNOuxug4VAZ7URowk417fRBl44xGyB9vrbiHTy/B6M4KKa1flE/3duoE79Df1AKyrmb+NK8wurgco7dE+lUivr+QQ5X0UzUX2y5aH4XxScYQOTuVEHHOLpMmlMtBYBT6xz5dXk105vrTyJbikB+HtdZSjxs2hxMvAfTOiDPDmAP4tu3kfMb5NRTt+vDdTViY3ctnq4txfrOBvVEPinfXszvieG+ODc1EvPTYzE9MhgTyMMIgN5Pmrtg4sBRDA+Mx1DfKPXmClkd2ZHTZaOMAvuBsoZgYFrQobLCtz3E9RgaGUoQde3MwoB4J1aGDbu/951eC5v3s8ia2+4yYccXO4PsArtjl9UNC90vLEoYnNrq7rRV89xLfdqp6jXdZ53EnZMk2iCRlgLymF8/5J7x2cCIFYKRdW+dC1wyb3GjAFnxT9qAqd/GJ4N3F3wdmuYoDtlyut/QI/XXTYh/Fj1bghzllGMf20f3bPwsm+fwQmpKNB61cErZsWVkJULjy500VWa8oOg1scI8pOuQ9Hd97Wtff7dGQrdr+9mTWRd8BCwEzmvLaxuxiPnhrIhdBPcpreX9R49jcRnwg8L7LY9NAMLveGzQYm1hWppXWxATKLBJu82QwCrie89xY64i5Bgw8hC7sIhqyMNAmiVlsQqVwmel+/mb55LNAka5Qjn3S6uvH9K55GMIiat0B2baEYog07TAqTQ9kDx3YeZMzABO+hGPqagGSqma96CgpwcA3eZ2dPLOQRTmtI6y7MNWuvwswyimmKb1IYINmCAUOyShqSmHWdUg/OPVjXjv5mexSpl0KCzkxTF/JlVldcyjI806ULLJ6XHK1UrUZKyXlahJgyYYUI+AufDvZMxOz+asiv5O7tVr0duoxW9+661469JsnB0GuOqbUVt9Sh6aufSXZpjCf2txNX784GksHWCmUK6dxFenrF3Nxs+brm5RX4LR8GjsI7SuCdlQcBAme6+d6aB55PQyGycVLFlHljsCiFAlw8AakBW4QrVWwZpLarkSD+VrUJljmnHES/ZKi6+CwrRdKm1yfDLjF5xli4Jw9uZS+9a91o27denQHtdBVGn1kdsDq2woLyPjo6UTCGDRdEtmRvjs8SZdR4f7sWna1tdy3KBKn4tuyL6oQwdNmx+VwzTaYdOkTiaQqTjtjpXljXhw7xFsjvo/gg118M7h8ZidPQcROOJ8LGaULeprlPqiac4B+b1YJBgppBdW30TGafBk1zaCh7BrOyvV4oohlVV97KHWQ10YfZ1y8Ds9XdTjCQBsPfq5h15Me6otO/52avoVD2Nrp4aMwtqJc3JqJq5dv54TPyQTMrYhGo9cGJeGyqmbfrqig0a3QaPYKbuFSVIx6Avmpw0ODYtD3FzRfRzgnhzzO+THxaVCGq1bv/9kw+R6m1KdDvIwmF8OQLNg034O9qgOOJLoY9jCHkRFVxdR0wj2xC6yWAdLciV/hKQbGXWRkl7lUHFTL0ybDR5l6OQAF22uOlf9ZpKNoEE1IhJU2JUDsRERyF1gqIZE8R9y1g+08QA3DaeVZEOUKx5x3vHWL/xSy3msOj8FIM0YJ7lrQkhzSw9zcYj7XZps9YnflkHgM5yFpInDW3ih4Car039ZLSlEeRPGFKgYKpHDdLyuoOfzKJt03d5xhx54zXfpvC0CX8Lqr7KFMW7D+Nt4XNBCFmnec9CooMlzmmhSZYXwYH0r3rryUrx0/iJxw3I31lJpNtZWcsD02OhwtqD6fx49uB+vvfIKQjQY66ursbq8GlcuXYbNDae/03hX6tvRmuqP2ZcuYk4cxmd378fDpwvpu+sjnCxBZpOfngBEHIrk4OcczzZouiKZgIxL84pUx+Wzl2ID89yxdVNz83F+/nyamq4409vYj3NjffH2tbPxxvnJ2Hr8GVpSgzm6fNZhzJy7kPOtBzGfl7b24//2L//72HZhXoRSs1Sl8zMMNcx4Wb5po7CpK0zziSnKUzMIZSBhmvsWui2+W46tIz9plFDImsxp1nJfIdTf53N2ICw8fZrHERfIBegUWFmDrbnAoyAKTvqYxoYAfsrSl1mfKSdshrcuncSgTFbj5rQ0BM30fwNkfgpUUDNS2axypGvHlc1lU67MpCmlwDt2UJ9WjsAgDhmnY0vdc2A5spvjFIlT10I3aemgAZ0ZBkQnx3Ka5sbKUs7m8TMKY5q8WB9Xr1xGNi4h15CIPQfBn8QY5bkHAAhqzuY5qB/HFkh2Gznap5FWLwQWh/q44Iqyr9ybR+XWnmmtNNVYPXTkhwyxstxkZb3sU5CMlrpHYcl8nHmUIEA8AqGLVpzFBLczSnPSyRDZK0w5WAdlnORh6od+Sy04+xocB21PuExvZWkp9SxNa8rIzkWHBB0BmgJhftaDo6vj90J4nJFDQiEf2E/N7jjYLqayGKI5bcMgGXCYWn73CV1Yo1ytH1pNouqigRlMy24YxmyeU16wQuxUtZERC9Itp7ykziuvIiOyS1rysy7IcDbM3Le+1QGxo2K4Mnjzkl/OJJBPOyHBgfZOpOhFxjpuvPMr3Lcll6Hp+O7JwaoeVQBBSh+A3xyR/SnIToj3ui/KKYAoXgIl16TeLuSgwMoIdNT6jNMYc3og13Ua65u0R00GKWCm2UxIFUHlUwlt+fWJ5BRB3kU0ORPCtKochjecYOXzbl7Xx6VQ2TmkIE5OTieo9RGms3YQYxTOHo2CbML4ndo3OzWRPh5bRj/1qgNaFuCAWB3dDnY+N3+BdyqgveH0zOMBgHegFWMXZzEla3Ef09sB8S5TJbtRSHT2ynoE+BTcjEFq75CFthOaa729fr9kKMYHx2IfhtrspLEYnaLlJ+0AxPzsdFybHY7Xzk/F25emYv3uj6P29Hbsb6zEcE9HXLj2SmwcEm/feGwcd8XNJxvxvdv3o4ZAPwSgVVzFwzGVdU1I6tAPJvX02SkxmP64Ms7Sci/+IE2PHKqFfMiqchUjykWwr4CM6iwNKflRJlSkXOeQBki2ouIbRkWU6SnNad7YunOcIG8O4RHYipVgQytAwrS574wqv9pX+Z5UCN9t50wByDJ2VmHwfU4EEDBzhXNe7HJvypGLxnJIkFA5tgEmWakD8KksdqwL5KhOubgcm+WDgR/DnciTTM3OvByuU88pj5PjIwCvrOaY9HegM344y7y2cmjOG2++keMMBQUHtq86RGezFk936vF0QyvLecvoGPmWYTucTQX3Y2V+HsJVkFTgnDKJ7CvrOWCavOVgb57vBGinITMUFGVZGjEVO4FQBojGO6ZzBKCsH9Q47wdQx2CAI8kgbUSUdxvpYqbvRg2QFEiSbVp31MHWBqb89nYO+cmZUtStnU7Sli7koRd5p/Bjz04h0pFDwyj7zkZHTPYD4Aeaw8YpGAKmpN3ZWU4fpURzPKoMULJyCBFoNA757SpbjrEtDaorOzVPXNuUeNNNU0xg69D6VD60bGzzlY20GgloQ6oekg1kWwkiMnbj1B0zgNVjOctSCUmNg1+ElzlrzXWcf+XrrQEQXKWwZdEs1sQ1M35RsFxDyWlNNJf7aWkV8GNAQx+gfkQZgCBqhl3SX4X//1L1J0+WZdt54Lc9PDy8C+/76LN5Xb58AB6Bh4YAQUBkkSiyzFgsK7HMJJOZTH+BBtJYoZmmksbSTKYBTWYqmUymEYukKIANQIJ4/cs+o4/wvu8iXN9vbT8J6EaevNfvPWc3a6/1rWavvTcQE1NhCWASFh8LA4Ob8TIzzTIgQJhFMJdm7B1goQao7dwyHbM9rg6mHyyXmtHMoBCgmlHH3Gkv61S8EuEwHncNiMuRFDdhktu55jJMXjNk6gxnnYRBACQGs3kBrb62uloKwZro6nvcLKtM3rzZKiYCLhNxf2/NL+d9ue5zDjLhYqFwA+1gU5ND6RItWHGbtBkonoYZXCFuCTarctqOMYQubkPELgMoPmR3m7n2o9/8W+3jRxvtvdW59mBhvH36H/91O3j5ZZ3LMk/brj9s7yYX29Pds/bJy/326cu0JwzvvJVXYXBbjmEUbvt5XFubR9SKlmlnCfU4MIAcAtTiM2am0cl4suRtyeY0SCtbKE99wnjijCwOMaXBKqkf0l2BcaBh7ICZ33xX8czUP52xFH8kQHgDvYyZseWiA0gLEihOYRnlUKVlQUUoASnLCmh6TqJ5uUa5rw5Cy9+A0ZJFbm0tt8tv29u7FTqgIEic+KCwhMkauw+JEY+PBZytkIllTZBZosGUCJJZ8gBIEOgq9D8+Cp1j/aysLEUe4oIuLlYuqDxFe5Dif4f8c9GPDs7bk68sSw0N0w6z+yaJ+uFZVuWM1Nr5V5tvyor1d61uiZykiQWORcfIjIm0ifA2K1UfWckmpgA1YZcnyyK7wY/FZykHGE2lLPfYLg5dAAzWJGOA2Rpwcdvz8LKt1C4o8tAFjStel6FVoc0tDoBm2ulMH6E5ViTLkppzbvzYTR5g+pC/jQ/QzSAXb5VBlbFkHPCsxK1tXcijomBtUCIFT9tM7t1IHyZGozSjqOCJdCH8USGRGC01SZMS64EqOc+l5gEo8UwHT5O8Al0Z0ygQx2tYSgwkx/LsZNqJRlz8kZX3vn/lkCWD2AOW/PkwIirkP7uJlJsbIvT8MTlNPa/M70xY2gvxnDjH9ZCoDPSAHxCswH5+Z3l0dyjaIWUCLfeJw/jeFms0Vw/6jrWNuYn2vXvLcY2fF+EID8GqQ/8DGgQK0GqKPeoAWtcstnfvbnoJKPBPPUeXEfbp0bZztNuFPsDEbTo63I9FMJvPN6otJpZYUKxbdcgZc2LdX/3kZ+3ZsxexBjYDotF0b6di3TwKOC/GrTsuK43bxho74NJHCLQNHbiXgtHKZRHXJEboRPDMomGcsXFWRVztGNqn70ajjePSTM+1mfml9vf+/t9v336w3maiQadHztqn//nftsvDrba+tt6WFhfay/2zNr32fvuLXz5tP3+2014chgnNiIcRz6MoAI7VNADBmSZcSacHOtvYu7gwNwRAuky82ZVaBgJg566aOJiezfja5TzluY/FKEfV0lNMPSwLw6O0PkWF1pQjGhR/hQaU2HQAofZFjLLxG6Y1XvLm8BWFSRDECZ2dPlgLvgeOBINFU+5hlBiGBIiEf2j/sJEF5TcfcHfUrzF1QqC0FxMUQaACxEB+xjlWUKxH8VI7sN/MZVcgFs3EdabDwd5OhDv1RG5ujryrw65iu7SVZQApBDNTW/7Z7MUqGTJQoQUu59FFe/7JlwEBW4PFAwn9nr98VZ8BoV2crGI6TH/kntYEUmjHYwGSrDvtr23wQo934fWz/A4SyAbAm4/nw8oFjlxZhgvvKMSIbFoWLPZ3WVb14oIJSjtA3S7XtEAj5VixZEf3nYztedr6NrLrmbGMF2VuBy3e3AvbvcVr0k5nroublmEQWo4EwA7ytyT6no5lIrhfJRj5n3bX7HLklSdAyUpiP43lzyspdRg8IMPjGceZgM1kHoIR+KhitqEtAMQfVkxReIwUPF+eZZXfV+0VSOLI1K+v+M4qNpuLDAB5O3w1Fz6xs9PIw+//9tUNVksGpjR7BknjKwE3GlVagxlfnaqUmwhWD/b2+KOBpg18nrw12jaWF9rbCD6AoknF0DCIGJtT1sS4gEFZJGlEqqxy3b8cZgLOBA2gmbWVCH1a4Mhi6aaye3UUQYEgF7uIfT0IXr4Huv7W1grGBlz2T/bb89fPMnwONJIPd1Jry230wLrgliH8VtxvEyTWCiOuQX/xMhbiyVmtDPnkk0/bL3/+ddvfjTC9i7tNqwcM7LRjo1xhBOf0ABHCzHIClARVn7lAtQVZBimdLYG+encYt571HDfvbRjs1u125+H7bfXO/fYn/+gftwdrcafOj9rVyV77l//v/75tLM6273/8/Zrs+stfftV+/MWr9vmb4/Zk9zxudkAk9HgXd03CAyAgZICANXkjrrat0WbnForJABBw017gxwKr9uUdsJdyzFhUQnvGGa/0/MHXtT+n51iK3G27M+kvBve9QeNtEOCKTUd4ixZxbzNiURA9YwIPCU1UZkP40Nhhfs840pSixfgAtK78rQ2sd6tS0NBsOoAU8wKWxjQFl7UiVGF/UrwlLlzZEhkv7pj13Nxsb6zVVN5u3Er5/g4dTfJY6rga/t7djoLc2SzLzP6OL549bd/59ocFIJSBHYq+99FH1UcTVqxxix7eW15p99L+Jz//eXkaQgdiv3jrKH9/+eRp+6uf/rT9/FefZszvFkhSZjdSzkzGyUmI7gUigPwiYDB6e7ZdAgWCnjERgxRvnAtQC52dxLU+jEdEKbOAgUD+K7D0mSx5TsjjbfozHqvyw2990O5urJfFeRTXes8ija++aq+fP689CWbShx/+4Ncq84NS3d7ajmy8KppKe7LkmMyMLy+2A66zSZACpe5JkFOxbODFy3QBf4LBRXZiYy0DzuV9WMkFIOfDR5N576EGk73dUizPI3wink65MaK0zT2Gs5Rq6hg8zZoLSVksVEc5M5TqSlnT4c/5yPBc6D3yt/7Of3ll63HuEhOYC40xxZ5o6+Wlldqv7mc/+1lt6a5S6RcmcjRCULcOKY8lsrIw0+6txe2MVtV5AXwul7hQDw5HaPJdBYhTfu06ku5hZvErltQA0oL+U/Or7elmmN+yrnSuAv4Fgr2t5ZKlHhrPMkTWGWGiXQgmS6biY7mvLJMIy524QSZlcksEabw0rNw9bpk2Yuae5DxbmixjU9aMCQ0nzAFAgooBLk7Tv5NYSbE4uNQAsQ4vy99iSUCnXJb0GRMBoOp77kUL1qN21IFUYfp2sdcerM/EbTtqh+fv2vhMXLXv/1pb3bjX/vCP/rhtrFjBE0U0+rb9P/75/6V978NHEcSPawbxP//q6/a//z//X9vlRKzZkam293aizaSdl/s7bSrjW+1N//ZskHB20RYirE6LnE4/WXmYDL1YF+hVApfvev7ZaICdBsZQtHcYMr9b8y79yzJDDOg+4y2exaoLyUsgAFI+lccgFoy+vr84ixUzHsATmw4nuK8s3Yyh927Rxp1Oud7l3QG1Pqtuoms6dHQQ/lEpajQ9P4tHEZAszyICT4hZkNpIUcpnJCSOGBDf00jeQW3NFuHijoUc1Fbcxvye8X6b7+wyLgd1Y2257V0D5FhoMxKgefXiWQGOuB7epFRYvr2v3QVE09HTw/a//F/8T9sv/9N/aJ9+/nn44V2bixJeXFltc5Gng+PT9tmXX7dffPpZe729216nzVZd2RHdjkiTGSv2OEWMPm00Cv4q3pyNTOpfFEwGx0qgyi0M/eVQWi3CgvS3VUgVOglvG2MyV8BB9oIO47fT5/DYBe8nY7mUOn/9e99tGzFebkbWLlLWSRTSf/jTP2trzhtK/+waZJNkHqJ5B5cQwPlkLMqZyNhE91ApvwqNxCvFRICecuN5ka0MNImoHE3hhdOMp1gnpVDGR8oEkLMZP6E2daAt3lHnUL6sEWEZv9dGG7mjLMfgWlmr+cyaZKxI0JfmCBt4lNP53iq6hRhMc2nTyMe//T+6ErdDJA9jXEDjM5fVAHNxHAgENAk7Te83y7swAaat3KFYF+vLs7XPHqDJeGRQ8n8CmMYKnMux1BC5bt6HHUoMFAYf3DoW4+nNubY7Mtd2LmIah0l7rIS7x5Lo52bYDbnHRbpraEaO9cu6NChdY/XE8YX0YyVCdWByJnVVjlfqMVPmPkzTt6KPJgnBWCf6LzYkNjUZAQWAKbC+swmBvra3cSnRLOVheis6uLO0l3grAGIla1MHx25p0PCsDt9dmky4OGpzY7Emj/fa4UWAYmq2rd9/FMt3vD149CiaLQMb5rUBwn/6t/+fyk1ciYsth+3Hnz1p/+rPf9rMaZ/dnAlA3qq44FSsZif/QbZKsI6AyFfduHu/LYTpAYFNYNFH39GTAKEPYGEVGkPCle5FEdqa6rhoI23JWAFDtAcOXs7CljvLavQCDixK48aCq7oCxMcHJ7F05sMDfTLDONbkQz4DxxK0vPu7T+jF4suzBAEv1ARfPtesb+oAiHu7W3H3d6tN2iPlCa23t7aqLbwZMWnKFVCaje0W2WVZ2bUxSPhbO5xhfTU2EQAaK9BxKNnK0kLb23rTdnNRcEh7fHBQilZvCRyaeC0tLles3N6JFWp6d9z+4Iffajsvvggw7Je1CvxuZjymYmDY8Vyq1X68lL/6+S/qzCJA2U+cjEBPBIDTf5aS2X0r1vYOAUPc79ABP+sz70xIxLhpi/EE3hXeCZ9X9kF4joxW8n+e9dxbJ2te2h0pz8RouAyvywG+s7TcVtP+xcjcQsZwMWMxlzoWpm6H9c/LDd96/SYWasYlvGhDa5Own26+bLvBwoMxHioYo2zlt1qBI+PAuvDzyqgwqRPRqb0cLFa4dOV+YGk5JFqNZUxmA2az17wqa4UiYo0yhHxGFxap5aw1AZZy8A8FQKmQQcYbRaLvNkFmg1J25k9mUsZqrP17a6ulAEa+/6M/vpquA33GOuKmcJ8RM+V3gMk/MMzPr8/XL7PStDiLr9I+zm2SENfriEn/Lr+FmAFQGtVhQmIidj++k8pt+MBy4vub6pfvJPZX2tffYd6jCPvLo3QiFpEOpjGtNuuNQIhhEUoWixaxevsSJu0W67oWtIAUgCRgq3FFL6ORaUAzd5UilJFzZk7lzEVorJ31vGMxpYuwKFhHAterASPm+6AhJ82wvTMRdVxMa4AMiF2rTaxgCXl63tFRm/J40Yv24mafVvy1B6un04exANhVQPVyJPWOx42MMNOmYkTh2Fp3PTsx2nZeP8nf3YWXWPx677i92j9rFzen2uG7uKT5/PWLl81uL2I41t/qh5QWQL8Uq6V2aAoNXm++KfoAMUn81gXX7HpoA8QJGqAUfpiPoLC4uyLpykestU++0NQRwgBHxS4BZPoNjIRNjKEE7h5GOQ+f2A17vkCyh0lEG/q4casqs4IyznPAsWKTeRajU0aArp5TcbXlKuO61968eVkxa4BhFyjCUC54yhYqsPEKZQEgvQ8uq1hsF1zeR7wDk5RvAxyR1tmZ6XYnPHtnfZXJX1bkbqzn/Z3tmtgzObK6slwGAOt1J8BmTbRJmgcPHlTM/Hz/ZYuDEEW4nz50S/Dw5LwsJ0dBvDUJdSM8FeX6n37y8/ZmZ69OvjyMp2IiJg0OoxvDyGGeeRvQPHkXbyljqo/GwlgJifC4yAQPi7xIySMbXhLvS1GHHmhU1l3eHSVxEp6yu9Jl+GAkz03mNyA5mXJnQq/5AO9yeMXCidUou6nwfQa/nQdMx9MecWXK0wbVP3/yVXt2tB9l3Q2rHqJLd9MHPEAuShmFDkI/jh+mICwVBZjRgkWbbjVnfCOjUqvs6C8zgAFAYeIHMWg8go8BpyWu+I7cdfda1ku/D5gaY30vvEg/bRl4I99NhXYby0vt0b277a4Jtkff/vixm4CDPEcCB+URtuIDEVazZiwhcTaVqJBlJbZm3IAFVAYuxydHtaTK4UtA02ASQptyWl1Tx2KmDseC0upvXr+qoymffv11++XPf15bxptt9Pv07bn24rUVPGlTy6CeHLatV8+jwV+3t5bo5Yqfm44F1DO4twNYdoOeilqfijs4m78dROUs5Nuxvmzk8Or50wIjKyrOL07CGFft7t2NAqnLDKTdZcRiTgJEJwGK41Muae4LwecX59rsvFnDmP2x+Camog1vxxoOcNnuTADjLMJzYpY85e8fH7S9Y+ueY5mlLr+5x7rr0bTv+Oyo7cba8fvNtG9mZiFuJ1lnKczmxukMJpYGqAHfCO3xXhjDpEDauzw3G3c8YxMXxya+zkTeCPBxrTOCAeIIjfBJtKkZv9u53x6MNkcGXhdpz/HpcfVvJNa/JHapFOfaH9A/Tfv6u0mq47TNbOZZgK1Pqln1U+uEjXWYDBhybwX4y0mlNPFGwLPuZaHm2b6P6GGGLvSOMFhA4NlaMZN7MbW/CTu3vSawwpMsT0ztt2BhKVGWE8stX+b+8GbGwaxy5W/mPu0cwFuxQIRy9YXnawIv/FihmpRF23qWJ3IZy0bSzAhLKvfPB/y4d7O5byz3nO3sttPtuO4R3jtxkb/z4GF7f+NeWwnfeu7+ylp7tH6nrrkA4Fn49tbZYZu58S7Ak3ZfxA09jHvJ8sr9785Cw4v8Ftf+cPcgln/c9FjXC+GLhZn5WG7zbT5lz03NhM+nQpfJNh2lPxp5AXJpOjLU/9Kk6q9+lusZ+nnP/zo4B/xZbCagnEFjtlys1Ww0V/8sWMATmoqVSMgpDB4kIwYwyZuW+sPIgBmqAlSACH0ZC3aTn4gBtTC30Nbml9p6LOo7CytteTp8GCUwm9/nYxUvpT+Lue926g5ntom0Zzpt9bvvBGBuBnss3liNRyD9zvgDV+E+/GOMa24k48M6psy9l6VciiBdzzM90Rw/hj/SbsdbjKZ/TgswSQt8F2MELInPc7H/wX/9P7syc1s7gZeGFduJ+4oguXAM7ePcCiCKANbMWsaEwWrjTA3NINni6ez8KMx1FMaPJZARs0edlAFa9h1/P1/K1bIxBNPcYfAEXyD5yVdftnt37rTf/e3fbr/zO7/dltfutD//y59Fo0Tw0gFWi80yWKb37t0v95yLjDFo6ZpRDeDuRKt7DTsK0WgGUfzwxz/7ebt3/2GFB8rqjEZ6FPfVzuPPXjzvCbkRcJpJsq7nDPZy3CSpGPbOtCGve7714Qft0cP7UQjbaVsIHzpI2BakxqDe0YelJjfOAAonUAAGZyuWm9P0tNEE1cbynfbVJ0/b1UWEMgzC/eMqriwvto1YLmMjl+1w+1XbffMsAnXRfvTDjzPwI1E0b/JXAJdvEqE5jpztnwaQriI0cRnl9lFU3A/uuNUwltgZzxKM9JMVSklwx5wiuL+3U5dUJNYkOqfJYQflWAMcCM532tdDEeMFYMpinYsL+5075zvWc4U/cpWLk3bfvBGGvjnZFmb7iiquHnqLQWKePjPZl33hO3FHypkwdo/BZiby3yg8dgaP4iTu3dNYGPsl0NrmGdYFAWZpWVXCGvU8IROPrFnl0BBYUuiswJsRnG8/eL/eLfc0kSeROHBSM8M2dhAmuh+eJRNy/HhY6mRVi/GKmcsEYc1sv/wiAJDxnOcmj4c/wq9bu208fb854biDPB1wnFlYbl88fVFnETmZ8hiQBtBY/6MBFvmaIVY7xdtRgFtpC8CS1ia5G73Jrb6i6ZD+1hVM6Jc+l0WXvg60I/vMn7eh+5Pnz9rx/l4ta50Nr75N+SNRmhP5+/YYA2S0LaS8AER4slVKjMkhy0NXl50iGq8x/6zEG5uOnKXNLGxzFY7JcP6PteWO1KBwc2u1By/tSR0yHqEh38tRHf42AXQUnHj/e98LfRZqfMyis5ZrW70YX+QIX+wf7NUcRm20nHK8YFpP/4uhpe8pl6I4jXWep8qDNcYrafuDOxvt/vpacx77yN/+e/+0ABKxAB5GNJiIyUpEYNajWV1Llu7evVcVAU8ukMRooEWDLa0sRhhP2/MXz8qqEPuB3nZtdrh89Fflj9nqH2GY8FauRFJr84O0uv3oN3+zPQrYLS4u1HLAp199UTGBOrdEGw1yQMqAD9qM5l9eWmzPM7DSTexuUnvpxb1ncTj3RtL4UjT5ZRhzdnm1zGwgx93aCqDaY/JlgM9EhrgRAQIahIU7KMbpN4oCkDDl79+5F+0439YjCILBL1++rlxI7rVTA2uZY5hUChLhJugESbzVJrBHaXvNsoZOXJ6TUxsanLS5+e7+cs9NYN27eycAcx6GTf9zXZwGwLZjjeSztbqeH0v5L97stLFo/NHx6bhpsRhv5T1AORrgdOj88upKzbBviWuFdgAD5onLsDAxU8hVbqKJO8n0NC56ix8fR1i3ogDeht4UAjcWowJLF2EbNmJghXnOSgxKxwtTerkX/Z89eR4By7jmaxMw4nQAxRjbvqv4MDTj9gI4MV0uMZ4UTgGk6jT+PVY81l6/eh6BvyiBca6N+/UTAONx0ig7wbgvxZXCxyYK8DIFqw5tZmG/f/dBWYEroR0XjHW8El4UEvrsV7+smeJ7ESZWCtkxIcTaEqZQlSWMDr4yyw+EZyZjGY3LRzRxIF4dTyX1tvDKzYwX6y22TsXh3mw7AuFW24wlubV/WPmq6zEKoloqjiwHcSuKbPW9B+1QzPdaUVE+XkBQ/Jb3R6FY/IGuwIFXiA4S2b2EGPC4jSsO8ttL7bXTT3hPRsqN9NtEn1i2Y2t5LtKILMMMg9QEFqOHMTRY+5Tj8Ynxu9329qxsioyGdssBIC6sGeLzeIQyVGortNxPFuzKL5z1LC66fsq0EINkwB2lb+T3KuOOl0oR5XtASH4qbOO7eKnCRLyPAsKULS4rGZ8M9lBDXPAond207eiYldmxaDR1Acjf+Pj7bX1lqY38+u/+QyhWWgYBuRwqkk9UAfEwrL+Z6qtx32h0yG03FBpeg1ziRE6jq33/DvcLHBn9Jj5YTeHUAseJPH9xTdgJrnoI5zua2P0fvv9eARuNtDI7GZcmAhUXus+MHhY4D7PN2oUx72yESSPkYhxSTNxXBOGCptNlSbAKwjsPPvpBO4sV9DJuPeZlGYanCyzlLpqNNkv9YZQBq4IlQuh9ByQJtniaUMNUBuviJPVamZLBPD+PRRbSVwA9v+FVSccEwSmRrBVM4Iyb0na5V/toU21+F4tqNC7V1OxiCTOABvAPH9xPH+y0vdO2N1+117GQIrFxI64K2KztJThiV045tHvMaKy8m2HQqfMwXi7WqI1qATe3p8ffIqDpj1CKtcjq437EUCiAdM3PyuubLdA8CkM92Yprlf5aIYWuLEULCLg49R3eYf0B1TAoAAPgNDshlqdaAmRcQjtxSGuypYTJGcS4ynXKntiUlwkNE0nOQvqm3RlP9+IHoIoHWbw7u5sBzljT+V2oBzDZ9ms6AMPLMbkm35ZVqT7PAnuuN08EDQC/vx+Grx6srbcFyjK8ACAB4nyA8dmTr4tn56LwTEg9jFK33FXfGBRikAtxu18F6CWFi9fPhZ9fv/o65ZxVTK2n7IQG1xbiUdppQuYkf6+s36145MvN7fY6NOeuzgTk4peFBuGT1HMWub0xfas2Xu6hBCuRTKyxpCJN6Rt0NARdVsRr2SNRYKHhYLHjNTFB67xfxaLd2nE+kkUUuT11jAcYTRDW5sx5X5hz5ncA6TTKMeNsxpx1jVfJpfLJyUlcmZnppRhHPMp4UnjlVoAyz68uzLb56YlcPIjb7esvPg8Mmcjj5dhUO0oqYyRTJrZz8am0pltx1Y+jUAfcEeIR77Z/qDX20s5gRQQkbTExbDHL7cpRxZMHAX486buZueW2lbYdXgNkHZeb9t3bWG/ruf9m6h359q//4RVXtfIEQ1jMQmBQElN7L/clnwXFIbLMf4zHbPUbhvBOUA/DYMxiQCAJWJqBuADXhJmNoNwTuzkDRr6/fKu5WSsWrjcJDTN43mFHE2nCu/PTvwbIaAAagRBjafsjAkhBYcTghiOa82uGOCcuMTFycBzhj0ZziDzrREyGFuUGc0FrBUEYl9CZKKCZgCHrVVmEUlI9GtBYo2/DRHHppiKQ1jEfhC4Oy+fGCvizEqzBRZ/V1fXSrnLxFiKg+se6ln7iwlhLq8si2BGGfigZgGYlYZo6TTJMYJaZ1YOJCMpUypPTuBvLbhqwBvxtkMEqOQ2gjr09qV1nWFGS2eXV0cpmbPXXWIMwFplXza6HuGjZJ2h6VoPVDqM3JsOEtjSLAIQ5vTwnnxVtanf461gQpYIRhUNY9EX/AI971ec1NzNbIGm7s9rsIn8TVlapYDowVIaDwbijNSEYGho7YJufyiIwHlywPjmzl/YKG0hiPy0laBykM1WaWPrCqjTGdTIkfgxNhACUJTwAIClAR79yCSWICzVQzNY2U+pSZyRlm3TUkMWAoVAUizdVFy/cTp2b2zwOux6J2Y/Fu3qS9kuoR3ux7IBV+mESRoK6hGuTFKvxdiSpF3iK00b5BUMDFHFryUfKK/s/8iHR2T/ABCjVz0pn8DB8WJM8PfJccdY8qW5jhm9rVVPoITF+78jxGI5YFscT6bBnZ4BtKrJ4KxbwpFSpGB4ZX9vbUfS3b0/VWFIwZaGGpwog4xGNXh8hch76jTA0UugskL092daX5tu91aWA5Vydmimn1BnxwjXwRghEWMuEnfa+c57TzYm2fdCPgtDfAWdYjXvBCHMYQkSbMYBOUifQgyncfoA5LAIxeXd7dqlt75+E7uHx3Efh2TR7LeDodMo9sf5v/9ofXi3nC8yB6e0aPpjlmMR/Gkt0pmIp+J5JLkZZQpUvKv6WAkdThsXrNCOXu2a3IzCVdJzOWFJG8HzeiLtHo1jKZKIBcBAuzCY/kkslgfggjC8gC/hqOWK1JYKXAZXHSBNYIfHVV19VPZKEfc+C5HY7b1pbKYDRNt6eff06PHWr1jgvLS+XJpbcao88289LWMUsYpIGG1iYQQaQX3/9VY8zhRNYxqPn+23t9kh7f8M5zi0u9qsIwKsCRxak4Derx+FVaMTNsempvmorIDdBZfLKeuSHjzYiOKyXiwh83OAImfZo35ut7RIgs9pzS6vFyPL0pKHYnef0Moy6sFyxLMJmWeTWzpMAwEF79N5K2jRZlozk45WAtVUP5VplrNDG+HlRPuhLaIwPYODG+P72jdvtfDtjezaav9PhEKJcqjBpHT6f8ihZoFiJxylzJtaB88rxA3oOfCY1x8mQcmS3TMSlPOkfclhZ8wUquZclxJrgIuO9chvzLEuprB5uVJ4tgUwbLCMFzqwnQEgpWK5pdZOxNvv57PmLWgnCLcfjgEIun1QeE0isSLw7FQvn7PI0NOz5hFY/Cf4Lj5gYMLNtswipbvoNbHqSuXb1GXJxLhYQJJNNsB1FdxrrqwyR0APfUHQ2ywDeIuopJt9ZBno7VwwJYZPc46wgY8j6rdhryplI/yU2owPaFOiFdt9MloSGXkfhh748tM92syh3d2xQ0xWDe1s8GAfKbdtZJ/x9Va3JuEzatSiGS4DNueSLATRb1pUiCV8Yb+ERS5Mr7pe+GevTiPPhydv0J30KH4Xh2+xklHow+tZVxj8guTo/02YmuO0xvkxWBh8YBLUoIBiA/ykT4aarG1FgAd03sajVDZwZVrCg9tAMfvTloDfa559+WqlXjrvgjfqOgpM90l3sgO5lsOwi45N+MxKFTKxXN1Pu2NzN16/ayN/6/X90RStiRPG1Fy9elvuDwVgdAEsjWY/iaJhRPICbjdAVBC4NNBkXYL6O+dyJS0QICIUGcW8lmYvdYTBAKe4A/eVDMpF1dAA/R0ouxbR2BoqDt8wwusdVlkkJk22bMjBpl+DqdtBemUxpdT5/+iSDL5G8xypYIosxqa8uYxkence8nouLtRyB7DuTrG3cyUDHGrhmIBaKvhN0YDEVxvh3//bPqmygL/b57mirPVgKAE70WT6uHHBcXlkNwB0GQEbbB9/6dvuDP/jDOp/bOco9gTfWQmjCauK6cQ0E19dXbrel2dBl1MmP23EtYw1F0J5HoE34sA5vTcYaixv+419+1k7f3qizt4Hk3YcfxC27V0nluwEBZzhvbn4Z5j9p3/pwo9x+wiUm+r3vfxyrw5nIsg1OKt7qjHJuigkok1zipCahLGMUT/TbxVEEPuA4OdbHCkhKfidkBAqtWXhc8vX1tVIutV42/aTtufGU1cFhLOH0G31ZIWJ4hLTzWN95HpARdJY89xRP7ARcxJIBO97Cc+rzrOekEOELQJlBLIDa2d2vkIITF4M7tSzuF7/8ZcXTeRDazDPhaVC0xsV448fJmalWQZPIkzJZKNvbmyV8AFRdYqcb6xtl/Vo9pXxWuklMY4Cv1B9Gi8KZyLjaJUf8W9wvQh0R4yVIWq/2BJIAqt3ljVm1PTwg/1ZclrEi/m3FCOVFZBgE6IHGlNmgXOxZYBLDxIxwApkkSx3ML0sxsy5Zm747CS/diIWGZnJZR2PtjY3JQQVWdtUp8Uif41IH0EpGgv0mPIUXKC1AXIslyEOQfvf4rMI+zl8fDZiuLc612wEth6SNvYvRdBXrMtaf5OwbIrAwg1WYcTVRiR49PBQ/IBbkrYmZ2soNpsARwM3YkC4nZdCBbGvp66Usk4wjT9Xpldblm1SDETIpHC388s12LHO7E42Xsl4J5jDOaou63FfzKL/3x//0ygoB8TGBbek4BoF7QwBoJZrbQDLZDR5LjvuCqDQPy7LOBIkWMeO7ZVv6azeFhSEHbTgdjS4lXGKGrD+F00KY3RI0A8j8ZUFammhnIPvEYVpBcNYupn7loP2AFLDBIFyjjbW1CPX7lY9GoJ8++bqEGzCz2r773e+3nWifrVyYTKI0gByRZhGGZKl98eVXde6N5F4vWomA29bq01/9sq2vOfApQhgiXx5ut7WZWHjPvww9ziLEi+39D77VZiPMjvak5R17Khb1b/7N/zeDI0k+lkIGFCjUKo/UwVJEg/srcQXGL9ra7M0SVJuh0vS20CdwM7EQHahllc0vP3/aJuIijOTvNhYGnpmv9AzAl+Jrtcm91dl2vPusvX72WQGNMsyAOnqBReJv75bDidGZaQd0z589ay9jeRsHytN4Gb+94/M2vbBW9Wm3//V8NssXe15pjUeYHegDrdphJ+MFYJzchy+Al+f39rYrt+3+3Y0I3HwpMWEFY2c7PIoYeKwVAMXCCBOKnVHcFAdLo2a88+qrlC5iSfWYebnnETnWkM1hWWR98uxme/nqTT1TBkDuAhyyCViQYr1CPADSRganEeIb6QOw6HHvs7advnWLKZZN6jKxYB9SACzpmayYVPn3f/EfY0FLq+qW0PxkhHUsgBfLZbDYhzBWVzLc0h7f/va3v1N9HEIjEq83QxNAxxMhe68C1k9fvWgOfivQq/acpdcWU1AWEymjImkV1xfbxRzqFCKqSaxSQmlD2szzW127U4DEba7NNlaWwifoFss5CpuSYP1TfnZEYgkDWHuxhjyhifL7irbLKIUn8ASW8P5CS+coTd+MQRE+uCUFL1Q7zXjnwXJx8ak+V3w2IFsx1/Sj74gudBMwPO25z8CMcSRD5s2rl+0kSlUoT0xTio7VMXcr53qtyo5lUyDKcCKDFM9f/OWP22vylfEUXxYycSjdUrwelunIr//2P7yCwngFQ5rRYxFiMBqh4gm5DqMZxFfKIgjjM+EBJgvS1LnZP1pDww0El9j3Bk76Qd2bwVIRQaBxaF8aA6MZXPcMbph7z2LdLM4ttMO4FhXjzO+sTrOjtc42bdR2riB3lQltCzGD+9FH30tdMcczQJYh0qwsYOa/wDjzfTKXtdXvrsJSGVSMbaJFX7QBownMSwFwSP1Xn39W7oU13OKHNy7P2vSNd82RntyrFFJAs3bnbgRoIdyfPqQ8A4qRaHJ94J5xLQEPLQU8JNj+4P31dn8+2utiv+3tbNWJe5K17czu5VhYm1e8jUtw8jbWNRcmWt/RN1z6jY27BSImSQDKxuJMQHyzLUyLQbaKx1nWxeXZqlhNaJh6JcDbpah2islY5/FSKHfCMMZzK/U/e/K0vQ4P3Iv1eZp++F5scWNjvVxMMVICpy8ERrhkcWmx2m3CRR/u3r0TJbRZPAM4d/LZTOaD+w7k6u5vZSVk7GUSdO8kQBiAYfWJ6xEeEy0E3hhxxwEzvsFL8xFA42e3JeBvMsS5MHXsbQByIha4eJbnAAWPgM1mzbJ+1z6F4TWwdcaTYgDECgH2+AnAy+jQXp4JxQAYxXVZOVa7TAcsTaq8CBAT8so1TC03Ml4PFtbbWCx/lhvZ4O5phzqBpMvfjlEQy9UnnpPt0ljfvtdv2RrPAtTnAa7zNJZ8VNgjL5YVK8yEER6jtKTvcV8BV/FdaCYlblBqZB7/DqBMWW7cWY83ZDVQLP8YGa/fvCoPAx6YHLWM1laA1rLj7Qs7+OazMsQ6TyP/v/r6y9DCuvtWp4XOBbjHR9LOlGfC5nbca/MQPTw22T3UtImy3891EV61YxGaOjeHhe4esk+h3U6/pA9K2HcSwLu0zW4898OXEbKqk0V4kTJrpUyAU13GXRK/g+RsU0hm1vO3+QHGyWyMPqGDkY9++MdXrIA8U64NjYhTMKZXDySnUnG1VAzEWCcGCSEyysVstH5ltmdwXFxT1qAUUqY8gQWsrFMarXIU3aseZYTZABjtpFwWY+1P+Dam/1Gs1ZRTFkYGxd58BAzqS7kQN6rZ8mh8liQX+P49G2y0mgABjjQry/dIsDhMpT+0OgCrnLS4AjS5vR696vCmtM1McW6PwFzFbf86xLbfZd9xWND6/OQgIG07/Q6urIUPv/WdcrVZkcCXeyiw7gwWa2H7SoaAaj47A1r7aeRHGwvto/dW28Hrr9ve9pu42q3dD0iZOQT8vRUmfpw6uN53NRd3Sr3KtGkr1/w4Lqx8U8HuNwEtVofgfp18d3bRHr73QbnWL19tlqZeX79Th3oBOdpfnPT999+rSbXXr17FWn9ZVm78wLYQC2M0VivmYc3b2n8tlrtJJSdYEmSfuelmpoVrJBRzKe1wQ4nhLQL29tKWV0exdEbLctzd2S1e82LBs8ApXXxpJrvaH69CzFQKDffasjbjSmELy0gPc48UERaCI3NtSGH3IjFhQMl1Bcb6atKNgo0MpT1CMlH04UWJ7JTJcaz12xk/k35AnyuO18OyBSRSpNBw4969mmkFkFOEucIhU2VR3khfXSakJH2/u8j45zkxQTwNeCkcwEVwGQHAc/iOZSzuKa5eoYv8pt+2GhuPa38e5huAFTCiredqHX366DOriSfEIyObzssWljLZpA3kGl2HIx0YL8bPKjvxTe01jowdTfZuN3jbjDkn6ObIWJSMZY0yRmwBd9x2Dvba9sFu5CxuenhRrLQAK1xs8pWFd9t3aVe+ijIYq0mqSlQP1tolfT/lmaCSK3p+9ba92GSRjpbXWPKZxrzN+MuMucy4XeWzNELLBLvVGred8kj7WZLOdeL9iVnCiKXlYZ7iLIZPjL/QgfHDkBFmHF298+FjVgMNTAMx72ngtLduMFC033oQGYAhJC0E6BDWoCAgsDMTNBcCy3GC7qb+gRjAIlC0sPxF63FZCZJpU0UJjLpr0idlADCHotuy/TgWUnCmOSWOK3wUglXCbITVmmLL8F5GcCSTch8JADP8RTSdiQ35YkLN5Xqm3MPTuG1T0aIB03BOys0gxZw+CgDZLj6jVBbB2ETM/bhrTAkra8w81qadXLm8xzfMTTfaTgBXsu5hlEFsj3YVIt8M074MA73Y3Yu1NdrmNjbaUZh4N+7TYYTwgKAFELZy+Xsvg7cTZt88Pmj7b8/br148a88DViehxa25mTYnSTy0vBW37yLtebW71W7YTPR2hH0S7QnYaZg0CmDXSqOv2uH219HEe+15LNHPo/k/Dbh/nfe9ANVlGPatmdmUpd6v4p7ohza9i4Cq6yq/f/70Sfvpp5+25wHZOvc5TMoFtIRuPaBowxKMNBGQEZMrIQowvoiL/uXnX5Ryem2XFzHNlMvat9ONOBBAly6ytrLQjiJEXFw5nxSeHd2dBc0LMTkiXsliJPzKMPm2HktKHAyYSLznEi8tLVQMmuDgW7PK0ri4mkJI4m4U8mosBRIJSMqqyiWefSMjfzs8SrlY9XMagXfI241Y65cR1r3Nnbb54lUEL4pPCCUgeCNK6uTwJB7GbFlQcTjqshHHxHiUcKx9vzkHaToWrI0vTriVuekkfHQUvjpMXw+tXroKQEcpXo2NtD2rsI7i0h7vtd287+cajSK5kd8sBTyM5W1FFmuaYtcPG0ewgEw2ACR98Rmd7TDO8wnLFliYMZb3J8QhledmDIEpkyULM20ydUznMwMgHW32UJWm44gemzjciet9GrmaS93rUb53l1fbajy92Sii2VtTAb/RNoJGqeNeAGg5tF1PO9ZyzUW+lgP0d2NxL+X5Wk0TY2IshsSNyPnFaYD+3VjotZqxDsi943WaibdO/W3RaiJjLV7NS+BVMMBkPpTxwQqPwuLF7kXhnkdB2aJtMUruO9/+Ts1Z2KvhKhjxIACpz3O3J8uytEjW3pfoxiUHoiM//L1/dEVDsRxpBmZX7WNIq1QMI25KmFkgv34uq0+soAfpgZp4nlQYs9NmpCsnMQ3lIgjMf/7FF2XKQ0PxGukVgu1voo3FMFmXXGxulcZXED5CNB+mcqbF5uZugVPXpgL6sfLUHcEgbHYnJigy86WjYHgal7DQouWCpX+j4Y7d/Z1aLqhvGItrLU709Nlzvautw7S7JoRCl3LdA2gpspJh/e2qdcqpm9UgSssdNHNJcQARZ/WwKs1iT0/JE7wsN1q8dzJMIX56ElDHwMBFf+IsxTLYDGPacimgE6a9igCtxK2fpXiibOyC9POf/6LKFttkYbH80J1LMRkgqtnAPLscl/v20mp7sxMLO0zDimWdUyZm8YUBxLdMIAEQCnA6FjBgYelJnRomUFgvUVthzIX2d/7OH7XvfkeM7Gasupd5lwI2XTT/1Se/TPt+fj3e0saswR5r9x88iFW42t57/4OKeZoUWlucaY/urrRf/uQ/tWfPn2d8bjYJ3D/+6Y8L4Nbv3KnnWDP24PSbpHzWpbXNN6UyxVrcTHkvnr+oGPqdPGNMpVcJcdgp5zSCxdX191po8oNf//Va0w94WYrvIvz2dnSIPBCxs/VmQBogztyK8MY6smOQUIHcSrE5ckCBcjM/C387duBWZIQHMZ6rjiEAFOl7xSgDCFPhb1vlHQU4hDPIiFQrscduOQfU0TrPsvhqJjm/M1HyIUpitrwk7cbPy4vLMUCW8jmgEnOTlWtvR3mp0rO42GZnGSWAhOUJSFjqwi2sbta2yRbhMLP2ExNWKl1WG1xwgMWJd40Dpbgc3vn6qycVJuBac6vPoxBMPhkTcUhlsjKdwngQS9LxCiZoucPTYXCTKbVRS+QZf9jNnLV9cHweJRBAvf+oFjw8ef6mbe8dxJKPFX120vbOD9vy3dUAOUv8sj1/8lV7GUXugD0APhmZZKE6Z2c3Y3grdHl0Z719/L3vth/kkv4jVCZ++Vt/9/fb53/1F+GrgG2oL9bveJWNtfVa0GHCaeSHv/+Pr2hkJrvcRvEoJvPPf/GLuDWHAcO+zKsW+KdBAID7y9JEBER0Pq+dpv0GTAWUCa08SUsACQlisRQJlaRfqM8aJZhMekBZMaf87n7f2auwRbMcxeRmuamXpmepSrm4DFhwTzAHtxKASvOhTXt6ymF9x4QHQgDe/o613C2ABOhNKlWsNXViaG3SD+ECDAtgCWsQrBilrOZ8rw7tBVBiMCzp2mYtvwMHjKgPwFb9XH+HEUkStxrD8rT1pZXKtTMo0n2mw6Bvr/QzIBvLSazk3r07NVHyyaeftKdPnpbySkUlYOJrJrdmA/BSkdQpptkntOYr9+tVrMMPPniv2gcU9KmWZsW6FpeqjYfTB8+sr2+kjicBm2eV2C4u5uJdUBYtrDd5e6n9l//4n1Ts8asvP29/9qf/JpacVTDTAZVXlQql/2XBpa8x9/M5bmPqctSDs1rEZF+9etOOt1/XJNe95bkIBcv9XYHJZDT69u52LKQ+Pg7TksdnYoQb5FoN8D+8/0rYRDkAAPdWSURBVDAAMR9Fc9I+//Sz9pOf/qzdf/So3X1wP+VEmURQj0+jNOLyzi/GkgxwCPgD0KfPngbQo1hT70J4gtDagMIu3HZ1d1TD8ZutNnURPoyRIPFcO3gaa+m79ewO3n/28kV7EUG0bf9qxtR6d16J+Kf9G828W4BwK3LyIG64TVwIohCAlStyIHfjyh8EHBwjW3tPFt1GKgxgYoRxYMcphsBtM8oxDExOrAas7qxutP2t3eIvyow8yAsuiz39ZXywmoW3uLB7AUqpaG82t+us79dvtgOWhzU+d+6uhWYyAExiSKm6KFdZ6MGuSLY9BBycf/8qBpvyKFkz5+YG4IdJWQsxbAPIlZfnCuTlT94JWOnD+XmMlpRfR41kfGpyKn0/O78qheZMpptRTqf52w74jkweCw2YwKOx+siRXMw3wRqb5JjomU+5jiZZDj9KG9p6+ayd7O9WMvqHD+/XuFxGCZrRvhmRdlje3sFWcMkfPczBEDjOeAhNmCQeefjR3w5AxsUMkzlZ0GE3dlq2vRmLanyib8cvZkjT1SqSDEJGouKFrDmxC0FeEwS0pM4SVmACJBGM227W2kBZmojomL+stFwGUayJy0azsk4lw0pNMcGhvtqnMZYK0BJIZQIDKm4ZBjET3AHNLHEYLiCDUQCUFUHA2wCyVll0QFJdPgPvSpVIn0xWARQrTwoQ86z+AVRUdD+NX/tB5rLNU80EhqkreTf/t4pEioT2sTbtzmyzh5spjwm/FuZ2OSzMSpqDKA1bNI3FQiBYgFfbHPTujJuvvn5SEynCHfYQtOGqkIKxqvSrMHSlxkQAy7rJAEeDBNLO2/v371SbMLN29SyAl2WdsBbTyXJXgblZSjFRQfrf/e3fqRn9ozA5i2Vz57BNBSD/+O//SQHwJ7/6RfvX//pfhObvIkALGdPcs/m6lF+nZ9z4gKL5q6npuQjiWQGXjRD2DzI2l6ft/sJ0i7jEwg1fhYRzi3NtLALghEJgVOeHhx5rGbeN9fXKjU3v4hLNFO0no8CRXJxajuFeeG0mdLVb0fTMfGs25b0lBW2xwPE4dUs8fxFgi4TEMgoIhyZnqedwd6v2CFiIgNkxfOerr9pa6huLoBjb0YxnvMC0NRZnFJKFEXIyN/d2CiBno/i8W8a5GYB3NC4+wUfi97yFuwGZg529dhSevhFDZDJtjG3VTgLE5yHA2ygTO4hTfrUcNOWbQWdBatPuzlbl9q2tAMcA1kTkK7xjwgW/C2nxoKztr/XHkSe7xsuplJN5dHJe+ZSb8SpuTdwOvY7LowDON25ete9+9GHuMZ+wVwDBGACKd6I8xXjxC3kNO5XyPA9IkW10sH/qxJRFDfsVM56J53SecRGKoIAlgTt0610A2MFbPX4b+qQcs9QU51uu9g2Ta7EAd6UsWZkWHpmMlaeMyAieECcGdCzSe9c7LE2E5W1KY9vF2LHt6vy4VgDNXye5r8ea3YkyEzmzkcv27puUl3Fb6F5czWyH9ieRE/nGGHdk9f2/deX0MxpAA7nUlQ8Y0rAepaawWEw0AC2uOJCE/iwkBd4M4yCAFIqMZhhanlaPAwEYrklZkGHEwUK0kJ87wcQGBiYpAKn0ngKnCDqLz6yZz4CTG1fbfqVeweU6UybPiRdgDgJK2I0et1hMy4ROWYX5p4/ce64BS6/ch9wttsVCZg0b/K24/7thOr9qC+DE4PpTqRTV5g6Qh/vWmfY8NPcDNYH/mVglE3zl1GECiYUrD8tCfdrrdpTDYtoyE3CTmgCsLmK9SFZ3fCb6oksJVoTbRJiJlQJIY5GG03lo7gKMJjp8DxzdZ8ejsYDP2mKAIi9WqfYZA26aMAKXXV9MuHDBgCfGR+/f+OEPy6I0MYZ+3Km//Tu/177/0cfhleP2V//5P7Z//+/+NJ8PY+WyYqfT16P27Omzctn6pBv2sWQsrn4snficaYfVOzfa3Qj5zQjKKGEJg9tdKNWUBcl9pWxsDmK2fD3gyKqVghMRqrDFE+lKhC8gZndyB0i9DS1OQgSTJRPTdl66UWAQwkb4zN7vtS+//KrGUlzc7i2OEXVa4eHediz7uPDxqMTdXsYV2wgv3642zNRaXpkctZFy2mmseBuEXCKznZNqeW6+c9bM1vZWjSNDQBjKnowfvvdexcf2D2P1xMKSurK9dxiQius5u9CWYxE6N+jVy1c1McYtlUVh93JhltfPn9bEoQmHuw/upH9vwxcHAf1XzX4H4qpy+j58//3Qf6LKAFgS7WslVcX0Iz/hXcc1O4dHfF7cXnx+LVbk+ds+gcTtZEnhi3S3eCCDUjhgPXfPaGEcjWG6UgRS/Qr4wlOz6feOjaxzP4xwAJexvT1jd/sYVLn/JHzUQ2pjlX/59l3qiPVo/fYnn3yVMZptd+8+jDcZcMvYWRACUMW9TSLOhee+9f6jgFsAPtd4rEFLI3c2X8YboHouI19dEdoR3m7wdp2X5xgzLPozXmvkrYy+yCq+l/bFkhQqGF1Ye/DYgLH+uNJiZmJVYnSCoGkLDi9AwRwunSlyhXEIgjWzGIXFx3pkJWIoFzcOcHBRxBfLlQ3BV9cCkGnE4FarG1FnYsGKdUgONiAsUSkDUwFxMRazVwPoEHDuh86JTXIJgGeKr3tsXmoFSD5WG7jzBEM7pDmI8wA2WpGwAFLMTWtba+63vktN3/lcTMjGHurFJNx3h5cBSCDrb7ClP54bLFJt5bL4XczUhfEKuNNWdJJzaGWFHZTFNV2W11nWyeWybI1ASiWhvIyXPDR5fu6RvsTaRn9gqWCrCuy5qd3K4p67p35P/bVZQmltLkyUm4tLnPFlnb58vdnebO/EDTkuIfrut7/d/sEf/2FbX5xphzuv287r523iZly6lfm6Hmws1fKxybDH7QjAelzn2anxthgmfv/B3dLulpiNx1Lx/QcP7xQTG1v0s0qDC/bxR98r13dlaaFyJE04mDippX/hC/EjnoTsBIqYl0BB3woALd+7344zNoehw05+fxF39me/+qR9EdD+8tmz9skXX7Sf/OLnsdgCUkeHbWd/p2benwR4XryWkH/UduOW2Szh86++aNuHsfYCGPvhs+0I87bQTcp/Fdp/FeH/Khb2VryXzfy9FavJuTLLq6vt3oMH5baip4wGSxFXwvMARNpLhKgsWpa1vMxPfvVZlNXbtr6y0R5t3Gvt9LJNBNzHzmNdnb1rC6Pj7f7cUpuPdeVaHptsy1Gwtqmz2kc8L6hWM7lrK8tRJDdLIVsN8vmnn1TK3Ou01QwueglVPYvyO4ylaFMKm3HgkydPn4avepI+LWCd/MH+YXudNr7JtbNtFctxhUi2o/AcQ/L06fP27PnLOo/7LAB8GPB3rAe39+VXn7fDzVi3R3sRjVjet6JswiCT46O18QW3eHlhri3MTsd4OItCb208Y30VLDgLXe2qg3fmwiObz560J5/8qt2OHK1HXu7Ga3kQl/r9exsB41ttMsBogmlmKjwRUZzO+9lJDKmLk3bv/nrwhgF3lTE+jHcSKzGK9yQguBX52ZYNwRAL9lwJqUQ2zKCPfPy7//BKeoa4DCtxKlpXoFXciEVpKh/wyY+0TRQ32ey2THtIblWEWGQJehrNmrEhAYCDwmKLYn7Pnz2vuCTQ4K5LISgwShkUEzdWsF1KCoBk3UkXkVJhVoqF6dm8lSV0kLIKeAJc0jSsHYXmJSi5fOYmmEEvIQpT0q4ryyvRIv1IAPXTgsC/3Pq8Vz5aLtYxAAf27gPs1kL3CayAozJvjochL5sVMjZi5dqa4bYvpmdYQCxk+yNqN62lrfKy7D1XuzynB1zH2VjOXz952t7sbJd7pa+Uj1UJGxt32p0IvlCDA/mlXlkS6kgHq3cs6u9rc+Ge5WCTAZ24JeI7YYqDuI6Ug/4bqMqFSxtMcFRi/lw/p4VFP4QUzPz+4pe/qBxHKU9iyf/VP/wHFfA+z7h8+skvM16v2sO47+89vFdWpMkOsd8XL57VDDZr/MmT520/Anb3/sPUHRcrFtPzFy/bZoTLSZJOZXTIm63fpOj8s3/237Zf+/jjPKN/W7UGnwfCyt3Y2KgQEIUlTYulj0e5ePYy3YubuB+B/jxCu7m9W8cVOK+c5Wq3bqDP3ef+AeSyprlboQWgdjSqtRuOcRXfOg2ABqcr3mfM+y44rSYpuGM8Hpa41BmTQ4L7P0jbf/Sbv9W+9eGHNRnyy9BQzBH/LS/Mt5cBYnHi+IttNeP6re98v/2Hv/jL9s//b//3jPeN9tu/9/vtD37/70S4p8vSfB6e2Ilc2HprcfZ2Tb69CTDbrHd6NvwZEHi9+bx4TEiHtcej+uRXvwqA9fNwhCXwEI9Qju63v/PdtnHnXvsX//Jft5/94pcVumFB3oqFZ/9TrrD2Ck2JY1rQINaLF+byTqHzVr76+uv2q9TzVYCWQgf+wkNeeHE65UzGeqMgZRjMmRwNP5LVsFjun26W8K6urtSxIZ999kXG21wFY8hGM6NtaXmteAYf/dt/9x/iEk+0pZWVSujmqVkPfy88KT1r6034KkrOUc7vP7ofoByvv1nf3//932vphDWj7SRj8vTpk9Bvph1fK0ryJoVq7cMPWoTHKoa42sG1H/3xf331NIOWEatgf3erOwMimgkI37M6WImAxSTLcUCKlYTJbL0P5MQ8WJi+80LkWlOd99pzLw0hgABQg/Kx/gYm3G8ACTzNmBNcAAhEzqK5a1eW/M16824mGQSZvWZVDufacLnFReViYkQABVyBpKRcs3rlnkdDaL/2saDKIszv7jO4r6J5udPaBywBjH4N7jWhfHsRa3HEji5hnrhfZgtZ1QXs0X5SVTwvhsQqNUPK+tG2fBHBGguoXNYmoNyFL7/6Osy+XXmmtVVbgM9yQNY8pmDxARtjYQxM0NQyttAPcLPAWZqU0gWwiMs4E9fi7sZqBdj9/pMf/6T69fHHP8g4zJTSArTvxSXzzrVi1ZvdNKboQdlZTvc7v/2j9rs/+lGFNn78V3/Zvvri85S71O6sr7Sf/+yvApq/qPNZLMezaQCBOj62O85RXMzZtF+sU/5rgDt/f/fDR+14+1WdY3RnY70thoaA5/XL5wGn8FlcVJa+2Xshj7LMeRHps5iV+d0v4nKxoCmV3VhgRwFCB/Nbt26TB46iCZOrfO/+SgEPiAA2kwwA0vrbmVgyJmgsUWOJVf7rWCw4s9sBTjFz3odNV020SBux0sIa7qf2AQjwsrC//cGHsXrvtbUo4qWFxW88BzHdOwGDT376k0qVEWuzc4/dwv/jT37a/tOPf9rOI2vjt+diEV7WZBPAsSbffqP43OSGXezFG610mggoTIgzhyd5JVKfPvredys+xzDgVYlBUiw1uZf+m6jBT7zAf/fv/0OtHKNkLY/9wUffandW59r4aCzw9MtqqP24vcDaZF6l+cGHlAkLPv3ss3qed7IYHl6Johd+wF/ixhTGWsoFtLy5g1jj+we75Smsri1nHCdSt7ObdmpstY8rvba2Ef5fquW6b15vx1OIHGXcLiNbT+X1BhBr9VwMltex9I/zLhbJ4rR92o3QBa3R+TC0O4yStWXi3/393y8Z9Nxe6jyLZRnxDV/0sJNwAYOJ/J0LcUUWRv7On/yzq8OAnW2wCIbGIOKM4HEYjIbmdgt6i4ltRptbjmhbMaA2TNJMpzHcxPB3BsZmAX1ml2tLwMq3D7gNEzYEz82XYQYvf0vT4EYDBmAkP8sMo9giUPIdl7mn34g3sgB6cq3vbRoKEMuFyGCyLk3ceKU5JXzWZ9KyUgu0X3yThSutSBu49acBAICs7WamASaAZBHpQ19He56yR2IVrDZHBtip28YMQJalacazZqJT70QYQl6oQQXSwNIkE3AkeH4DmpK105xiYMpGW/ZSFnVr1yG/aRcL0oSWHDgWbr4O8x0WEBkrCgmYHsUKm5meiMA4g3yuhJRiEPMRRjFWfQJuMRbiw/Y8Lhi3amIiSinWi/0SgapxZ3Wy7ilLHsLTr79qz55+FYa71dZXF+MhfN02o8EvwvDGRB8JhuwIR6zyUCThi6fWVnr5vDo/1Y62nrbvf+tB++g7ctSma1bSpGIaWqsZxNPM2mrr84ACYbyZcu1iNBlL5l//6Z+1Tz7/PG5x3NzjAMXCSrs5s9Cc9YIG0WEFpiYhWJPSncTMWMmUF4DkzuOLyF/EEIRGWaYNchIP0p93+YMA4Zu3oYWBmJ8JkOS7o7ijr56/iCKajkW8FO8gPkEMCxNxHzx6v9npHV8B1Pfv3WmbMUYuA862NHPMwkLAgJv+p3/+H9tzs9tp70loN52xWpROlLbtZByfR2ncGsfn0oPITNoQpb6Q8bmXunhOgJhFhZ/ee/igvBohocpHff3m2jCJbFEc6QMli5coLOfnfOe9jTb+9rCtzffwlsm6vQBk7dqde/CEZPA+yRlFmv5b3cKDMQm0GCUOWABo7eA0Pl0xT9byZYDcLjtAkqW7sMigsHCke4q8WGfsT07FSo6BhkfGb03F8OlzI+mqKea2fX7SJhZmqbl2ojwyH56AE2MZz5P8bcd9py/eCWjL3zzPZ7//8Ac/qF16rAwTerBj/srqfPCoZ5wQVjMfjBwTfpLWR7/z/d94zGQWxOU6i2F1S6pvKwUQMBogY1XUSpcQi5VSZngEWQAaQBJqqRie586Z2a3Uk3QA0bqWwF99dphLyyIkhJHMqotLIEEYABlw1krt1ZYybQ7AbQcm1ZV0FrOYWGA5ikl5NgUX+FUdKQ9Ql+ut/hBCBj8gZkECMHX6LH3EfZ7hAvT8v/HS3qxQdQFc5VEMlTMYjcrFUp8X8GbhSqWp+1MfZSFgDoSBrr5VTDCXXcu5J4dhEjlxGISysh62jrhIQzCwGOEVAU2fMDWXxPcmY/oVuuY3bj5aCw+gFZqzQqy4YXktxD0UTzwBfBFSq0zmIhwHGVv7AAISB8DbgNd2W/FLa3egk7Rl/+S8PYs7tpv3wzDPWXjKelvJ+6+3d+r8lDNeR9pvJ+zLsHHNyuZvZ+ykwHr3vUPvHfFwFobndu0H+C0xk2Vgks+M+0XaZ8KJYhAr/Tpu1vMI+j7rNnSfnIvLmnoP0haJ7CchwrEzZMTO1V1cAkpAXmhkUFNeCq0x5O0YbzyAr72MlRfevMh1kvGZCE+jmcwBp0LWWKRMq7CMk0kVq3akFcl/JVgZ7LiDkxG0/fbMLk8xKl5I2n/1vP346y/az54/aV9EkJ8f7tfCgE/jNm9GVqhlfXkd8BInvUj9JudeBEQBlFxDIZSV5dW2HJB2DEEBSxSXhb5fsajCg2hi89utAPinXz1pT1+FbuKyaf+r0OxlDB1J69aZ30w7ayeulHC09zog0rNV8DFySLa3GUcplsg0uskBXotluiDXODQ8jtyJlXOxV+OqLseafRdg3Ds6b292D9ureEZboQU+orQO41n4e3Nnryap/D4e3h+9OVGgihfrfJrwAP6SI3nmihEwmt9vnmdcYqBMhZ9O0sfJ8JjtE2WUeJEveam2X9yK53qedm+dnbQvt960Xzx72j6txRGxtK/kYJ620wux95mw6Fz4dCbjddBevDlso9/+6Ncfj0d4WWfSWyyHo/HCG6VlaA5uqAkBAg1Emc/iVpPRAPKsWDcAM+xVwAioCCwgBQZmsIvv8iWAADYqwIxcVpMrLLqyOiPgAAogmnWS2S5VBlABMa4E98HglasdRvA3MOVmAzug4AK+yhdvsw+hlT32olS3ciS3A0FCAkxqtU/MfpYPQNOnQYDQp9KI0i73mk2fNUuaAUQTIK09h9FqtWFAHrJxgv6yaktRpH2VQJsBs3eiOE4/s+c4btxRxcjMtLLcgWa3driHoVMUlHf314xp3iOPBQBo7epjk3bNzda4ECSgXGkUAUIpWDZRYFMTcgnNU2F8u63sxnXfjyAehhntR8i6Aaq1E0vuxdRnYcjD/GZn8dGAwuzSSi3DO819JkUEuc2K2h3FBrBmaS+BSZjXszduxaXKdwAsKJ52XQbnpLRctFe15+Npux9LNs1tL56/bE+ePGvPcpkI+PyLr9tncee+eva8NpHdCaAKom9KbQqfjWZ8HTexFyGyPDBNrDxDk1lmlNGLJem0SkDDCirvIAoMOHavp49zzcLmnrM05DLP2cHaWFiV1RcA4NtYNpRJgNKMOQHmqr7LGAh7WDXzLgXuBugBwZtYcU8inE8PttuX+/HCTgJUub7Id5+/ftl2U//lrdAqvPc2dR5l/JUunMJQ4cGYGwCGS/NLkY1Y1uEXxFqKpTQXl5IiAnyHaYfE6pOMFZB8k/rfRb4or+OUBUCNl7OKnNKBTu9S52UsqpHL4zZVzl3fqYmi4HaiF6XPzJ6Pu2odM7nHp6/evA7AvSmApICk4tjabTPAd3D6tm0HJPGWsad80Uiak5l8E4A+35qYDrh2XrQ8N7eG5u9yT2QjF2V+K8r2dvhrNAr6xvUklrN93oRXLtOf81zkTKrXXuTsMpiwGXl8ur3ZnscKB5Av8vfLk8O2GcvyJM5ASsizAdYA49RsvI+JhfDpbMbrNGUE/+4/fO8xgRZI7rlUAciAS5nQIZplZffv3cv3PcaHkYAQQGI1EUZLBwEK6+11kFl8hOgCEQAkcbhbVrEMcw8LD0hiSG4rcJESU8BUgBUQinDbot1SKDNyrEYWmZxB7r0Y1zATLV6Z5pS7CqD7hMmNcudN2QN8O6Aob3tzMwDOzT8vQNFuAXugCWT6jHmsqigAmK6OCsaXNrXofzIWc4CFsIVOIwbMoGMoTJ42CCksLM4XXSoumefEV7WFtTzkfqnPxFbFQPOXXYCkMhBqJixX2+9CElxonRR31G7hCH00OQME1cuNtbmAoLq8TcwypGFg3poFT9naIC7HCrVk0y7qzskOigSsTFIB3LiV+c19QJobZWLu9PggLsrz9vbiJG5lBDbX6eFupRTdGr2q2cal+Zm2sbpUq4BqmVqek4axHNcoQxmLO8ojMH1yclAxvsPQBbASik8//7JZAw2w5eu9isXq4Da7bRfQBpy2I2zPApKffP20vc59FwHckYxLOhlaUrBCNuGnopVdaA5DOilmsfLS181YoXjO0rTKp+NmZizwtN/r2GDfZ1wooe3t8BrDIRbR7bjS1htXCkjanFtSvpM2Y6OGRyv7I7QCpk9jzbGKK68x5e9QnqGDcRSTFa6wrdnU5O22GotQqMaaZpUuzy+2We5mWjYxeqsOY5tI/1cCjpblHWzvtZ1Ygk6ofPDhh+12lNWptqQvewGQ+x9+uy1s3I01Oprv3ralu/ebqD1avcu4XlAeocc+ZZFyb8RjuEr7Hdkxt363jS9ttIuJ2bZ5dtU+e7nT/vwXn7f//NnT9nT3uF2Mz7bp9Qfts9d77c9/9WX7+dPX7Wg0cpHvXp1ctq93j9pnr3bbr55vtYNYZrduL7S51Y02t7zeRkO/cF8biXcyMbPQbi+utvn89sH3fhCFFL4OaNqEZWx6LrQajYew17dMmwiN7txtj779rXYUmd+MDO9nrC7D05bsGv8zchZr8qsXr2qjC17GjTGK/qq9fL0V5ft+sxJsZeVOW5xfaZdByOWMgVjlzNztGCCt1TnvMQbFvGHLyPvf/uiKtg0ewq2M3ViYizs4XoIxFq0sN9KqGgF2LjUrL7eWBjazXbu2pHB7rEk2ttNIt77GaiWHZWWsNW6NBwEL4a3JD4yVZzGzmW0uutlbsavjg712Z22lWTtqNlNZAse1DvMarLyL99lZnCtpxo61CDDMgLMeuQQmPRw3e7S3U8ueOkCO1Mz9nbt3CsC5uTS1cAGrFzCymll9ktsFoMXxXPpmUf5KBv3li9cBtp0ImNjKQllvQFesDkCxQiXZu2cvfaKJ1S2R2L0VW42kLS4stekICyteMJyVrp6vv37SbP5Q45P+DDFBL3EgAAjQKDEDUZZRUAIQoi1lgwY4ANhWbqWlb6EjUKWdCSsXkqDTqwB6Ma43CwaYK+twb6vtbb1o0xN2lu77PN66GSBN7SY3XIDQTL2lbnbGoTSERpZj5Yh1YjzgrryxWLuEmtv1Vt253oUmDqi/AfBZsLmMsTxIVsxRaMdtOqI0Yr2cQMMoiJtl8U8FYGIZB3T0i+VlFZZgO+BCI+NpbKXd4BETgSYzxBzFOuXNWoAgLubgqBkTLeEpxkDtjpP3Yn4KlWJLW9Eajf1tXPEcXqCwK0SV/lXY5ipGRxSDVTF2fSrXPOBkbGSP3IowGyOJ9Phf+lmFScibcUi7esxdBsXNWJpX7cX2q3ZzSoZGLHI8n+eKV0IrgF85orygNFmcnqGBnmLg5ENZwk3qsMTSDP7krev8XV5MxmSKtxCLWJ+E2cS67V5Uuz8Zq9DEwf+U8Flkq9LGUh6LL8Rv085HSp8ZQSzTk1OpcqfVPile8psrXpo2UU54xot3pv7Bep6YjKdwK3KyPFeGm9DXkM+7HgViHbqw20GMDBu3yBQxGfPy+fNSimKzcKLn0oYiZ4ft8mCz3brqZ0yZIGah6+PzWKUU38jf/bt/dCWedBCt7bIDzdSUvQGX4o44/L7nytnrsHLm0ljLpgRhDfpaGHdpZakY6i//8j9fM4tNLVhldgM6r5UVQMBsJLOcS20T2CGVYGA6Vg/ri3UpD8uAXeTiqDqEhwWKAQEtQBsAl2trk1ZbURlEzIoZKsE5ZQFrALmytFAzXRK11QnoWWPa0yc/zlKcWecetzObrt0Eijvck7/7hIGKJ+IWABHnJpsNNvkhDcoON5gLGEhpQHiTKQDWBJA67MIt+Zv74jmCOx3tvbywHGu+n5KIubXRDjKYBOD6uwN231UFzYawBKsf7QkVOtWWXhHW2tot35uYEL8EkuKXFKALmABCk06YnFWT4mpGHLBX+lMY6u3pfrs622mzEyPlZZj0skpI2lKkt8eK81ESr7EzQSBWa2MLXgiP5E0UnHharWs+e9suJufacSyHt3gr7Y0J18b0Ne0fz/3jaRur3vhZrQEgO0hGaVJe+XyZe2+GNra+srJkMgrdEKGrGW59FvQntOhoTO1AxEIglECyvJi0G0gCEfQUe2dF27gVrwGW/K/Kpnn8bTbXb5QOhadOwItiABNIlwLM3+P5eyL1z4bHTbCZKGPZmlHmpgN2E1naaCVbl4+0J7xiizz0E+/GFwAt0N5++uSzuOahVZ7VDsqzVj5dywf5cukfns3wFIgASJOIPDbhq3SrVhnxKMRsybFnTNYo2ySrdlnWSRYsJsF3NvoVUhB7FIs8D03RDUjeMo7p/1T6OB7XgeIweefo55PwB0ICzcHQIbMUNBDNfxWeE3NFT3I6Mma10Ulc4VsFZHjwIr8Ls9mlZy4KlyrARz/43vfDP1Ei4auLAJ512/j1OLLslAL9nxy7aA/vBjf2XhYfSGez3NaMvZVZJhdH/+Tv/9HjxcW5qkBCLs0kNcCa5pqRwwsGNozek6RP0jEuti2P9tKpyzAUPI5miNmLuaTScFFsXkDrIb6LZWdHbcQHHNIkiiEDVgbNWlLaHGFqU4gwnD0D5dcZLIMklYE29TsQQvCyTovArB+izIUP8OU3QAEwzeBpG9DEuABj2MbfSYQmBQyOgeXO1jEMGXyWFMsFE1vuZvKj3OOUC0BoUXEtzAHYMQ3Qq/ozsEBd7FGoQfvKysh9Bpzw+J5bq8/5KWD7NjQWN6UsUn9eBA/QsE6teNEXoA0wufCV05ey9NdmBkIA4rU2OQXMQN3f6CB8gI6YlZB51u/ojkGrD2iZsoy5d+ES1s+7t2ehockrGQ9RgOkjAUcnXgaBpzRYQyZ/DqwWiQVh/0kB96+jlTd39+vUPrujH6boi9GJFrsofTdquC28lHLFSE2MmPxw2t9R6HNMaYZGl6nzbejjfZjwMWud1jS71gBtAyvFplt52t5jyJRtX6oa6zZ0teIKf7MgWb74UcydopNrF7GOoMWrSh21e09aaIrQERmUOevLYgh8RvFQsi6Tb3iEgrJEDn+Mx6K6Fff5FqzKe217FkADAjyqowiymN5xnn+59Sau5WHbibUlOX33/Lh2ejp4d9F2L07bm5PD9vxgt72KDJ6Sh7TJsbFShXxGH0f+OsjtKu/ivhKgz9MDx8i63uWeGxmnd/m+Js/SzxtxgY/TNrPsyhLXVJ7YtOscXTPO4rNRifX3Wfp6EjqaVLIj1tv02+w22tsUQ2xW4vVxxa9jcADxlG/GXsiEa31wFuDM76fhlbOrG+3k7Uh9V99f5Ll8n2a10fx2FTf+nfUml8YkcnWZfp+9a4dH8dL2j9rW/nHbPjyOdb0X+hy27dRnNfh22vhFjLXP4kY/ifW8GZ4+zRj/cmev/ezNXvtk97g9O2/tRcr98uiifbZ30kb/8X/xdx8zO02I1KL9CFCQoiZabCIqFcUkCXDs4APdoyFzSc6UoyipVqoELS/uRsOJt1n+R9jWVldqbSjLhiDS2LWfYgSw3IcQm0VIyAkk8BP7Y4Vw1dzHHBcvVA6zGkOJnbIYMTQgAkDKoLFpW+9emJgJzUdljns30yvhGCiKOVj2JEbFMjBZxYITSyKsYnesSWUABKBZz0dArJe9yLMAUeiA9mPRdlpFC6Zf0iwAsvbUBADN6Eqb5Vypk5UGFG0OoCwgKLuAa3eZPnHV66ChgJ++ySn1t9gq0ANuaA4UPQPohCpYH9qENoCZVQJsWWXu6xNaLHhj0Ce8xOG4QFwYAGJMrHstfoiAhqervXIP81ZWllglgHT+C4vCUjYzkzsmfwKUb7Z32xdfP2n70cy5OaAxHvc4cHMrCvNmj4+yZikiFls6UsF8mzeYSNgScuHS4UDCn7pGcr9Zdsv1qkyDnfaax+Q6llIIz+Gxgl5tDS9TlNacO7sdWPpuuFgl7vcuxmhbsxvxENzLCnkXoLdVG/AFivhD4SwQXsBJDIiaUEt9Qh/6JVWnXM4Q7mYEfjQCfhHQoAitxPIspWxTi8PwzlFovXW43/bOY8WkvF25gvm8/+4810XbOj9pr47328v9vYBZDIv0HJ1kFFx4D4RfBoyBnrPRAZB13oDQZNlRxuaIRTUWTyH0RlPfX+b3qwDqQfrIQj8NIinXZE9NwmW8b4TnJ2MY2B3pPIN/HONlL9iwHaDeTz/M/IeAzcYQYcJm+eBpAE6eSoGwNqkvt3VwjKeTy0mjZ9qadvrbRKB2AOvz9OVt+MXCjNs3ooyDylE17fbEbHBrOXxqN/NY1KnnCKjmuefht+0onO30401k/lXo+jLy8TJ8vR1eP4qSPw3ubYdvvsx4PItX//rqVtt0btXFSPt8/6x9eRiL+g9/9GuPHXRkK3Jn3UqkNInhWMuXz5+VOUrz2izTxrC0s/MfwlftzvpageRRiCPXzvIvWmPzTZ8IwYg08cff/6h9+MEHBYJPvv6qFtwDvPSqLEwCCRT/WkDPCsjkP5pYkRyb5hWTew44SNAFQqwi4GHXE/ew9mpWOwzuxa3saUwBqDDurHSFDKBxrDw5oIzZI5AsMOtVMSthtYrFPSwkrmdN+gDOCCjGB3S1XVWYF8CyHoGQ+7jX3HTtUl5ZaanLzGB3I7olaQYSGIrBAnrtFXcsd+Qa8AEiYARmZsltQ2YttPuAQIFo6KguSfDcF0vKzI5TIDVznt/EhoEoMASoaHxIEAPgAPA4ZRtb706ZY7nLpTw5znMBR3Q3mysB26ytVA3bipl1lIh9IwzsZDyz2H/+lz8OQO6W8DpI7Ea+z6jU+Tkg7CBCunMgp7HH4fAKUAPo+ikEAlQwGhwV23pXn/NHvq+NCyKsLHoTVeJ10jxsylqbs4aWwkA9LMKV7VkFlC1ewKuOEugTiTwQvNPHhxJj9UsrAYRCFzbTEB7xfh66yPczKUlRH4Rexvg4dKcQKaSKQ+pDyh3GUTZD7Mp2UEsXYw1exbIaCS2vrAA6bQdyBfO941xHw9M3zGhd0wAQC6dQ4owO+wngoRsBFmNMcZcbmn8c6bBY6ousslADxmbeWfn4XtisTjMMzXwvRmpz6jIqYvjAg1g9zVJVhk/URE2W3hqzSchEvM2pdOoigJWmpUfvLgOMsXRBs30kZ6fHmwUKfXL1ZhkXU8EOlw0+WNN8PbJzEnoZWyk5qaWd5bvjyJVZfAnzxrtSkSLnPEUent+YICZo3kU2jxk54evdyOte3ivFKWOXDpbSkMJGQdfmxeE1u8rbNOVmeMeu8W/Db7emIoOwYWKqsjFkAkhvG/2f/JP/4nHGsWJHANJZDA5qsrwKWHK5uR/cEYm8ALH20Mu7xeeOBgB4LEkD12fDX1c8EOABVK410Hr+7Gl79vTrCOt+7onfH+byfVmNmO1auDETbS4JWbvkQrJo3G+yBMOxMIEgN7OW84WorDogGh4oIQOpJjNMughis9hYWyw5O99YOQLk5AeKb4nrYfRw47UrDcTEiCL8YUQxPeBmcP1GSEZCPIvd65XKTbrYFt+kko02zHY+fPiwBIb1VsKZe0zAlFUothYGFe8AXu+/915fTRSGKOsuzORUwHt379WSxNpRJfX94uc/b9uhO0sfONrBiLVfcZy8o73v1UdggaGVRZJ1WfaWBFqHa4mfseBCAwnHek6FuSumCCDjxnm3Gwp3vayUiAwLcTeuzF5cGhuZSsm4iFsUOzwiM9qePn/THIh0Yzy0DYBylTznYhFcjUWxhUn1+zzt0t4e84p1H6EkDHaGmZqRijQdq8XqmViNlTqF1qxha+inKqRjs1hL7KyKyZCV9fwN2MV6GDIebMYMMO/ev1vgCDgBHZCz5+OQ2hLZSBXhn9Qhx8CmEJRgUICWrs+nAUvpWhYGiPmpsxAozw5eEbqLd1E8Nnt9NzvZ9sbetbOb4Z+JANLMRIsp1N5NxtKPPAXlYx3fLDAuQA1/vhMHjnCLLwbF41oGSmJh3QgPyqYoxcIjYFlnfDQAnwJIvCWflFc3GWAQT6xFEgEKIQIdFVsEwHYJ2t161UbentYuONbL991xYpFnVG8G0K8uYiEf7bezw524u2ft1ki8m9EYKunP7fEbbfpWFPxV2n0ayzEYgI95YjeY72V2h5qUc3gKrRk0MRcqlGLDEilZJsdOQtsYkqUIhbDsIn4VWZtcnG8XadNpPksm3A19XkeWzWgHEgvshFx4IXWSZbwLwyI5fix8d1OWQ3jx7PC09mR1BMjO7lYZD2SpPNfQG88I4Y38n/53/+srMZPzEFMcyDpIgeKj41S8udOev3hTi+nloE1OzVRnaaixMKMYiyV1Osl6cnKcc1NGU8YwI0XIWU+ACIN6ATiTGt0C6gMG1moLeqVnsCoQTRg8E+Ysl6608GUBjL38DKoYD1CrAHYAiFbVHpoUo9BeUpG4r6xgW6NxlzxDMAiYiSbuEasPo7sfgw3rtFkFXlJ/zLwDypqMiiY1cGNWOOR+6SIZmgof7Ad8T2NhTY5P1oSAgHjF68o155LGGoxSYf2Y3X7x0v55fd+92oIsdNAWk1VoBBi51GbEWYR/+qd/WspCeWb/PUdATDgZYJMF2inrAJ3QXLxLmVxI8U10BqaAWQzU95LfK0UoljQamhX1cj/rb3p5PW5YlExoyD30vFlBlr1/FKo22VIMbfXTuBEIs53Fa2kjPmKNnAVgRgBX5NpYqtuKEbHRmwEKu8B46bM2WkIZ0oQ/bFjBOuTViEEFCGPlHh9RNAHc1Elh4zGgS4ECsPqOoko/0YQQsAKNP6Wnn4TaOxBRFyUn7gwwWYV4mpLUnrI0UzelawUGmqbC4pt65Rk8XRMcujIfLytgky90OArEQoQodgUCKl8HGS5jwbjNnopvI9DoLQm6jgIJsJEPuYasTPE+ZUV7RCYz1hmHiHMAKIoxl35Z2ukcKCEHnSqFFBoBBMaJVo6PXbWd7efh2chN7gO6qbiONKhVX5SuMQjNLB2sfQUyTr3P3SOicPQXXzh1c2R8JkqRfDOG3W9S1t+8jnBYDI9hwQOLkqyx2FEPxugrmqOnb6dipEmTo0zRy3wEBWQSS3vEimFGhU9U6r5cZv8nYiT10IbYc6g0kTpvpr4b+E/cu1vi1Zb8Xqlc//Tv/95jaQAu8RgV6zAmsVzPDBOri/XCzcN4LEiz1iZsbHF17+6dgMBKFW7SAtPapinFlUvjfgvnQRaXu6+flpBtsiCNyg8EDLFZR343cVPEDlNXXCiXe7mTmJ529qKNgHHFmRBcR/NelkB+7wLPHY62j5bgmgAJF6Y1aCxEM50997O7BJ6ZD/AQpgKq0EVKkwEr5k8dBgtISowt9yTPA/7tre3qTwlwBICi0He0JWhehEm5FEuBWS79Yg2xQsriy3eUCoBEm8GNlhWgHhYGp8rYDfmcnVaddsCc4JY7nzp9Z0KtNs3IvSbjalIn48suc41G05vowGSssdxelgVLvnbevhXhGX3Xpm7EM4jVMJO/Z21i6nyZWBUne5vtbH+nzU9GMcayGHt33kbfnUVze7fdWxRF/r51422bSqE2NDBbzcIgWpRhaoqFFlCNq2fzBNbd7t52afU+acTjiRLF0Omb3WicbHewt1M78XiG5VgWXzqeoap3F+G9jBvJ8uvxwoxt6qwhDV0Aeu1SlfvMyMrRPI1l4+86PTD3sGLd47JHJFCnmNC3FAXe18b0azxg4LJ701iE+FYsv1vvYgld3WzTdmjP5+kAydS7XLFujESoHtqMt4kbY7HQ9DH1pn1c6S4HPTaOXmL0jk5gTZaRln/CNCaUeiw1lniAQaoORVYTsEAZSOEN8p7Oj5XsxEAKr92cnI4CmwidbsSS5RkYEeAbxRBvwKRbbqiJsXdpK0CueDFFFVAZ1sGbfMTbJyf2b+QlsOIBM2s78lsKC19i+SiYdOCmGDoPInxhhvtWTQjCAUqiK8eReCrj6Rfr2SmhwBHf6x/Pj8waaxNlPSQSwFRJxuv4MsYDoMfXeX4kfRofjdK5eTv8RPZiK1+I+6dfb1P3f/cnf/BYegPNr7EsFoKuITXAMclZbPfv34uVslRAwPIyCy215uGDe+3Ro4dtbXW5LCNmPeDBJDQjgCDkXEygCAAxLOuig3JnqHxVl8/uZSlxHWgu7hbQw8U6Dzi0gUVQcRgNz9PAp9zSMBCLFRPVgVkph4XBsvJ7t1S54dF++buD5XUMMXUjqLig/lT8icbMdxUfS1kDkxIYGvxd1H5NwLBiWCK518DR8jSWSRpKRzllbaQurhBlUt8T5tRDKd0OoJtVNQEF1HXbJBPlwwqV48Z97zsZZZBTP+agKLgIntMW/fEdqwyw0vjoBxhrFjsMgmylmABqhGyw1kP0shysPHIUAUvPmu4YdnFPDgJ6ATjuVa6IkbUIbeQsrv7xfruMBXcjgrAyG9f6KBb5cf6Oy2Yq4Pw47noAslyyWCs3U6fUDLwn3kUQeA21qWrKFNvdjzsnXw8AQQmwUEBq7EPnOl8lND+LxSsuGxUUVyzjkrHU97Jq8o6n7DHpM8Kx/AoQjGUuvBL5rkucC4iehQZnBDP3dVCM0OTxS4qngJxVBCDDX+E3Y0lYi4fzDpj68rfYMsbc6o90YyEO68KNuK8Bx1tnUconF+3WeQyBkB2A3kzR07HWASprEjjqNX6tjIGMobYYf+vWY0tWfcaS1XeL+xyw4L0wchgJtbAh7QAsk/lNvrD4f5ixlI05CInxclPfBpyFS84vKIlUMqK+eDU3AjwBRbt7SwdKrQWKPQadz2kRYLTkEmiWPEU2bkaZil9OhIHMJ9SuQ8V/UYrGNJexx8t1iBqevlY8+ME9AJTXdiOKZST1SXciK4CfpVfWXgqFFUBS3aOhE0bXrwqRpBzTZ8E+Wj/yHHX0LjSllq7MhgcLznkjQhSR74DlyD//P/5vU2/YMUIlVmFhuDWmXO5KGg9AhiK1uaY97tKTOgzLLjO2ncdYBFxu1FEG+ubY7fbJp1/GwjSjOprvw7wZCPEAYOM+oIYxARfG1XETM2KMLAR5WY4LsGzO+SVl4QVcmN+sKQnp4jGYUzyJmyrtRbm2+VK2La2837t/v4CqJ36b7O/uGksC2CqD+yWoz3IUqPfso0ePCmh6DEeg244irdxZM/VY1rEANrkFqt1leVdpTHYwOT447JNVh0cFlhV3SZuVIa4lN9EGsYSLq7yftnHNuTDir+USp1590mft1HaAqRCgoX9cQTSkNIYjU6svYj95xi5D4nzSm1gW3HTWJncbmKoHY3FTWK1lhaeCy4CPjAHAzMIUR9aHr778vH7vsa4wef7VfplpU+04H3qhNwUofYpi0deJ6cnKFkAraUiE3G7jGxsPImBSOLq1N3orwhPAPosCtiRzLxYzK0R6k745bEneG8WThwIIHYAAJ9AatZ1WRLXH/3JfxgW9KNzOb+V4lbKhSLl3aEBxuRDYPQWaeeeyGiOxbOBKENGm083EkrzEISRRXagxo+SAECNDW3hcp4dWH91u8zPzNaY8kaO0Q/+q3rSxMidyOaKWBXYaep5TeOmDiUM5yFxU7qk2oLux0A9xvJ4aJRsAkLq4qFZQxd1OWcIf0pIYFTsS9jPuvDRGjJCPCaKz8KUZ+1RQ4AmozSVQRmKib6NsXY6lMBcB7AAa5WoHq0GZSboXzwZyeIT3RVZbcMVOYelWAWmldBWNxyvmyJcQFhCbhC98Lvgk3DASpUJ/A0J8zFBhNEheZ3naMMa6cZYn2aC4hNaEsfAv/i53PeWNxnKfvhkMkyaUMTIBieZoaUOUUkL/h//N/+qK1SM+IVueMAGFne3dMLKNXG2Vf3jd6DQ1TEKpiG/Rqo5OlafnnouLkTRwuf3lX/4M7wZAb9emqzSKgeqL/d13LfhpREaniG9yYDIapq+9HsnfIWaYITZQ20vnxYm4zZ6TCMuFwuC1UiUMAEiHyQ1EsYUSYmi/e2h3DGUHY8CAIIjkHoSsmWQED9NzTaXliEWKO6rTbiMEJ90qy9bLTs0kQrwNuOuPHW8IjVlkyedARz0s8w5mwhARmNBcndoL3CpemEE3gyztCmhpb4FC/mlXT+d5V/Wx6CkcwDxYjKxm9XkRBMoDsxpfMVIWMKBjiYjDuJ/br02se6EKgKJcVvDGnY0KDxTD50WQKDPWq2fUEdIUDZeWlmvSC90lz+sXWgldSJvCH+gKvK39x6SOyV1aXgnYo9VR0bJyOPMsCw6f4Dlj5+W9A3heYcXaGT7tZ30DLTOwNkStVKe0b3iORzOEN9ABrbQF3wBCZqPnzexqc6qofg1KlMC4D92Ajb/Fq65bkrICuNfxds+aeJQHjFaUnnARPmeA2Gx2cXGlMivciw8If/0BiNJuQMgKklFhJhcIFLDkHgqLzGnPVYBmamYxze/tkbQNhMhqTzXqk5TK8pnF7Hfjxihw7ITxMuZ6ApKOz47r02AFc9vrIL7cbwPeyh0le9cWoJBMICHtynv+Zuk5AbQ8mSg5s+A9XEauQudggXcA3q9rqzR9zP/KFa7Y5PW7MTAmxosBcrCzXxNy+MjYoB2+NbZilYBTn+v5/KvJqrQfJsAP95Hnok3qW4iyioFbMtnv6fHIHiuNovzNH3z8+ODgJIMepA+C12xPGk4rca37BrkBxxTOrS73N9SxB+Tx8UG9+61rjDQs5q/NNe/eu18Aa8drC9Cth+wnzY215bX12jRBorVOYlT1zAX9K/Cb8m1yKWnWLi+2qbL8hwVWs8jpJMJg/M5Y1ttaVthnrgswQgTlGnnM34XtMho7moapHyGsvd8CIqwsyyURPaUXYNUETephaVj14SAyQAGAlFcznwFIR37a8soEC2tGnVx5ywVZMMrQCOeCcI985joTqA5iAfgIkfYsxzpdjaUkWbms6tTnHRAAO0rMpZ2EX9uBrPxMwqteQFOrX/JcuRwROCBallTKEeJg5aqXEGAK4I4p0EpbXGhKmGryIvQsoU0bCyjye1eSeTZ9YWVxZ+wQ5HyTo9DGrtkZ8krhEPOhnZVJEFgHzunmTbASCVOBd8CR5QmdnIdi84HcXNYhq1HgXVBeP0qgIzQuoRYCVHGsuHRipUPaGBGj0IQVgCbh1x909bcLEKgTndFEfd4r1AHocr/vypoKnbvVyDISbumfK0k+StXWdmLBLGXAXbHwtE3/WH/7KS8FlLt3HCtMArxUFjO03tE1Bk29y4s0o2vyohRKeJiH43MJf1zcy5FYSSNRVOE96VVyQ7WWgWKzDJe46ezCfNXP6zP5IWVK2bU0MPdkYMvgAWasQVZxpQ95Pm2havCc7/Wv3HkA4spn8xcuwRGKtPJl01a0M4alxKIQGQr5OWUpn0LpCkporpa1km+gDBW98pv++s6hd+LVjCmhIvUZ/1RY42xM8TP5xc/KMtb4rYrTF0pIv0IveFETQGgZ3iH74qCsz4lYvrfizYz+N3/y92qSBlGYy4Obq6PSJgTxWTbSfvxmYoapigiY0Dus9vzkxFQ62iJIt9MYSaJ7dWY17aeDYjs0MAuB2cvMx6BmllmMNBLLpudB2vkm2jUPghid5aqUNZOygAG3G1jRCH5j1Rhrv5fWjVAMkzIADJkABUtOGwCU+r3TsgYakVlQJjoQmmvKdZXbWFadAQzRMSuQ67sJdSusADl1cKvLarsGKYJksouF4b5ivLw7DIklgem0o/Lxcv/xcazsDLR7gGqBVspQXlmbhIbgYYD0HyACRnmPaDGkv5QLglGuFURpSAyK+4pQXlgHcxMB32Xk0Tx1oVMFxslP2qzt2icUQWmyQGlcf6uT5gaglFcdEZHPmFH/B5rry+AeYl4Co1wKAvAD7lLIGDtXaftc7u8tzfVN2/vL716+thu2Hd09W7HwtFed6vB01Znxwk/Vp7TRPQQRLXwe+ulyf0FE/isezv9cvuAOA8Yeq0ZX4ODK72lTnyHvVnnlRoYOYncS6YEDmGdZoZW18MJDNckgvpciLO1F3279de9loCeFFS0U+UjbCXvaQti1a6DH8PIXRYpu7sNv+oYn8IL+4nc8aNLVWFjiSLHw0opO6HJNG8BEqXWPImgXeudDCISuseRdMUb8hn/6WHdrLv+lD5QsXmGdi6Be85y2p41lQdaVvqWuoRNA0CSTOKvf9QuAG18yjDbKoVDwYn+ij11+7G2/liVKvhRn7qP4Og1Y6taG387Vj4sZ/Z//j//J41qLmaK4Tv3wq4v6uwLnGhDizca6s/qARVVLs/IbE1oT4tHkHmbpZJhmPNbCVdvc2m6vAo72l7S2l5VRjJrG2RlH3KBc2wBv7c0YkFS/3X7LLU0bCKC4iufTjGvt0xO3S2ByGVTgU4AYgKl4VC5tLoBE22JykzIGBlP32FDXkDdKKxfopD4v2gkAFgAD1hAdQ2kvkC0GzEVwfKyAcQjKCjZQhErFnZk6aHtW/Z3pwux5sM7CSdsNsn5hKMqH8sC8nldHWUjpKxBkKbNeMY/2cfNZuCZuADU33IYfrLGeEiRntQNN7yflE/qmPK8BEFylgQGp33MvsMJd6u5uShRU6FGTZrkfEPoOQ6F/3xt0pphvMmBXTJg+1rLO3IP5UmHRLB9K+DBr9TP8pC3F+Nqa+gaA9H218/p9AEi/DZeXrynqsgKNbcr1jlbuQVtKRT/Rqu5JefWgIvI+0GKos5Qa4EkZBLzHpNM27dL+EvTQOcZDpUtRmMYfn4RvfK5L3fnWGewscRYUK8ck6MLSUptfiAcT2tnAouQldGdRqRcIMzJYq6x6dO5ruSdjpUewcz+ZMAadHoGaPIemulUWbNqpHWhHDvUrN9bfNYGVtqDv/Lyzt+1cPlH8WUZE7iUnVKhnlE9WOzjqlSs15XPR+BowjRKAZH2nI3WFaqkPQKW9Yo5pM16ocUr9Azimwnw3PFelF+4oqwOvuvCGeQiLRVjGsaBThmeMPdrV4/qWMTROeLJP/vQL2NZYp84ySPL7kLnDUxj9R3/8+4+1Z0B+As2iNFEApCQXE0SD3w/86Qv6DbijVhHVvZhBsvDs/EolDtN+tIQD6rlXAuAGGVCYYOAqrq6s5L0fhg5wnQHCQhWD1AZMCFglCBeIhLF1VE6gPSkh/Hxch7t37hYhdAz4lSClTQa3rLNcPosxmqRwbxE3ZfodaGxvSxa1LdZIgV1PKekWYM3Gh2F8JiRoTvAd0G7ZGWutchHTH0nd2iFBu2KsuRmocOO5yUCBJae+Sk8i0Cm3hDz3mgBifZbrm3fJ5gBQ33sMKa72/EJaIM/NJhs2GTko65FglxWi3hRGmb16+aLuJUDarK4BCAjO4JKgjzaI7foOgAKv+i4gSKm5T11WF2EmTbbWFmMWXfIdEMSw7gmJS2jLCk7dyiyATnmYl7CzcgmROtWN5urpq5bOqr0smhJSbc9Lmwg7wAd0PqMPwfRbnxHlIgGN0X5v7gOM2s0lrlgTAcr9g8tallJ+7/V0fkNLPNItTVZcvu/iWheRRUcKjcLo1iVL1qKA6bqU4W65dX32l1JmTfUJgQ6MJjyNScrM+Igzykuu87WnbEg9G7qGpzK+Ji9Net4MQIo/AlX1VR1pB3oCCn0p0DFQ4R100Df8bEw8AIxcbgFu0szIeMlL7un97zJVLzdegx9gJft1jQE53wJ1wMU7lDHSY6jdYhyrPuozsGc9UhQ1JmiU3/Bmp2BvV7/qi1SdMU555a7jr9DPj/pSoaq0WV0dJPPybD7rszrU6/f625U60EQb0a3TLnzSny4lPfpP/uSPApBa0L/WMRdmYqkQVtpC7h3kFn9gkWxtboapz2qmkwvu/JBfffKFw9ja/fc+bL/9O7/T/uAP/qB99PEPKtjs0C+N444NSM1atQelg+q3N9+03ViV4pw9qMuFu2h3799vK2s9B7OYHkBPR3Om8eJj2ogBtNdg0g7+1kbuFsJVzIQGSb2AqoQpl7+LsCkzpCyiYQZ1GFyvLlzdjSe4XHn0wjzyHP1GeZjcev0qfQkgmXnVltXV1fYg7b9zdyP82dOcaCaMBby02Q5HgFP5vnvzxsYZ+9Uuu4roM0vQsjntY6GYsBJcrz6G8SiLSuUIkHSgC8gEXE5NHORZbUFzgkyIfacdniUUFbNM/WVZA4Kif4Q4ANyByyRN3xUJQBiXrolv1dhiUN/zFpTF6t/b60AaDi0mpZBkNLgfOFjHLsQwWM/GAhBSNoBR0r66/Y2OxbzXY+F793ivwHu+H3jgNAp2sI4BYBeG7j5pp0Rr/XBPWZa5j3LP49UGl7LU18G8T3r1zANLF6PQA1j+BmTA3n36iZ5oWECaMtSJ33viv3sv24klbHE3e7wNLBPiv96azdp+M9fAhGEBTC2pBIysLrQdgCYcnL/V2dNa0IHXxXghawADPxgrdNQ3YD9YkKVgXKFFAUU+FzyhTf512gHaPoaVDpRyeUDkp9QIkO1UrOfRqzI6Uh6iuq/aEdrjF+61yRj0SuH9PRfApFu64ujjOYwfw0A9VV9dPileuMP9/R1o4lnKujcsl6blVUCrvrx8xfjq3kR/756BENTAZ7yj8zb63/03/9Vj2gXxNAYjK8yDiNhjdSy46m912IPAyd+qAxyQ9/bcUrv36Fvt9//wj9uH3/p2MdDTZ8/aLz/5pL1686bcEA3RbmUAX2uAufKsUrEMXaiAeuq23Go3LiTrCCi4HyMRqsEVJDAaoj3arX1c5XLP0x/3Ip7OIx6LpQTspOdSIrKZXfsVuspdDPNhIgJXbn3euxXQ3RO0Uld30zOA+VzaNG0uIMoAA1Kxy5f2w3z6tBgEAxlhA6VsjFtLAfPZiiQhjK6Ve+I3q6UA8RpMjU31L/2QKI4G/tZPbi8hYJURUN8baIqF5YzJlFWTOOWi9774DTB5KcMLw1QOYe7R74E39EHM1Gxv31xirOI9JqCkVgBE69cJrwmGwQXC6JjWMrJKA4qgDGfkoEnFsjMO6jIxiI4YdQAZ7ZKWpD/65fKbf+X6pW3a2AUZOwCg3EtQrscMD3t371BuWRv5l2Zi4/rNpd3q5/Xgm4rZhjP1pVsiLLPB2sFfHfy7Yukrh3pa2WHxa4EPgQvdgIPd3cvF1IbrdqCdiStrp7XHZJY11PIMWZG2Q/trcOmWrIO/uNkAE58P7qm+UQKlcHJ5HwC06JbLZ+lFeIisD4ZR71GnYYFP2o8W+NkzGkcB8x7PpPSgT/id+zucl+N5QIzmBTKMk7IYY7wYoNDSChqD1emH/OHP67rUi7Y1RtfKWr+8TNL19gG5PhfgGXRGd8nh+KNStK7vUxaZK88yV77o3+d/5WKnHYofaFN/5KUdoz/4+LuPt6KtTYaIZUj4pB3pBzuz2LoKMxhcAyT7/JszOPKdg6Zsiz6/sNR+9Ht/0H7jt3633X/4QXsdC/NP/+zP2v/wr/5V+8lPfhYLtB+1Stv2hnSXx3pvBzNZ/21ixnrs6nCuOgIiAgfNa5BKOyCE5XQd4DrwsaQMSLcEKw6SwTTgiPXN5E5eBGmY1a17QgyxQ7twVwpM/Q54evu8IyzwQVDgXYKUsliagtkAjUXpnnIHU0at+MkAV/A7F4tNnNB52ya79AejKQugsx61SegBcwvED4OGycptyt/a78UyAORAQruUQ9BwD0bGLN71EXMNTNb5ot/fn0n7chHUwfUspq4+9JxKn0u4UjhGdw/Q6FaQlCiW33QxKyXoe/m01eAwH0Yj+DIRjIe222qOUkQLK61YhH5Tl0sba+y0J8ChrcXrruv+lDVDiK6fIUx4wE2eVa92Eo7BWiw3OO3D4wV0JbBFwn5f3avdHWy+AVXPRkY8XxOH+SJU9FB91u8B7NSJhuigDgBWYJzLwfjqdm8pyjRW3X1TifAlOqdM1paNftXBQnS29jCp4Z2Cyh+pvwON9qqrKwOW41ie6xkJck7Rg3Iqvk5f6m/WXurz0td4xn6ov/G+MWfQoH8Ps/WJUX0TgiJTvMqe6B1+Ctl85oVR8HhefqL2DYDYlxZ27wOe1GYZxUfizhkb8cu0xbhSjJRw8S33WntCJ/TqTQX03SvyxTDO8Ao/1Atd8jd5Ysl2V//azc69lGj1Oy9v6lF+/Z3Po3Pzs49fxM016DQVF0Cj7dRSmivarjRbvgeMtop3gplBTk0VgzKQjo38tR/+qC2ubLQvnjxr/8O//JftX+T65a8+aW82t6rhXsz6UDUNTgfyzj1fmOvHNtBKTibsYNYnDBBKZ9LPvOd/aTyw0AuCXfGSXDZlNdljoNzTBagLNlAFcqwlnwkf8KJdK7WEhs3vBl5Cb20AkYHwKjBJte4/iXsIUMVLTczUphO5AATLs7YjuwYUbrMcSnFJLqLnnsea3trarP5hHs8JJ/Q29plz7dFPjGngMbtBrLzTtFHgWFuVXfHW1GWgCxgzDhiY1duFO1ZIQAmzexkDgoqBOwB3BiHIaEiYAJK6S6DzDKvOPX0FkHNmTJz1VJ1KrC5roMeBtJeb7XvCym3CrO5F2/Ie9IHLmLHQX9vo1T6gqdeFDsrrY95jRJ4VFkBD3+kzvvhr3ujf57+iF2vZiwAVoFGQFGs+G0/91n/P2oTEs0XA/KffflOOeKoxRmfWWblyEWQAKD6IqsN3FL++KruAKs/3PUfNzMcLC30IJyAs2uZebannw6/Aq8dtB4txMu1Nk1IWuZMWx+qU/I1+3G7Aq14WvdcQTkGXFJ2yuoIowuQCivqsf2UIhCZApzwTfIBOueq7PFcKKt9T5vgKKIqL9/h8lyuAqzLAyOjpGTDkpXsY+zF4il71Ldp0I8uFDmhXnlC1t48N8NcP9Kf0CHTxZWhXvO1f7jNuaKhveGnwatQxKD/8BhCBbc2BpExjW4ojY8ALRZOu3Lq1Sv58hhmjy+t3Hm/vHwTkrmpy5cWrzba5vVfv1lTSeHv7x/W7g3Ukp57mvtMMytLqeptfWm2j0XDWbG7tH9X5vv/9//P/1f7s3/67WIzH7cHDh+WWDeddGzzjBcRYDqxG/Mwyq9SBDCqQsIyRu4hrAYDB55qVIKcMM7UmeawRX11brQ0hMCMAUQci6ORgQQEjYMZSA0rKd2g5txqQ2LX7lZ2uY/mydDszZQAwSQaHkL5586Y+Yy47wSwtLtWEickagOUysGXt5Z+2sioBNyZ6/vx51W/fTNu/3bt7t/qhPANjFh54DpMU6vQdRqyVGumHga4BzTMsKLmQ/VjOGwWink3VRQsH8auXJVW7XQPL/I1JytINnTAl4MLCg1VViiiFSFHxrLzNstJDU5aS8dQGgIPR0AqzZ0jT1m69muhSh3Fwr+97H3tAnfsluA8cjccwXu5TnrbVvQFSMTxuoNfQd5fPXgU0ngvvVGgg7ScY+iAcUa5kQNt9wAFfsTwKzHIf8FNnfu68U8LUJ5vQUR8HK7DeA/ypoMCjW37h29SliVpJUGdnZsPzixV6UJZy07iMKSXRLf0CjdRdIZH6TFC7IJulVh5rqwAyFjpLEjAWwOSdOy/Wi976C5SMUfU7iqxCBKy8dEwoZ6Ap4AbYaAokCwAzxgV+GV8y45lqX95L0aSOYfVVTaYFGMt7u8Ab3oXMjiotTjmVrpdyh4T1UqRpoyNd9W18vIcMACTFUHwX+gK4Uk5pX+d1ikld8SoZLddjWAouz5AJ41LGQn1HaUY2Us7fLLMn0Xe6fQOQoQeFADPwZPFl6vQ7mcInI3/77/3DK5nvzMxKhE2B1moS2r4ZQNoURoDQxahFMGkDY7ULjoY5X5fwO8LRCWkxMWoQHHxucOVDShgnjDMBB/Gnn/zkJ4XeBJurxYqU6mM9JtYGlAhie/5OgL8WtCHVxASHs0VYY59++mmBsAvRLIUEaAaLdsSOBMh6XeBW1lsIYyBcX3zxeZWNofN4rQpBQP1Urz7XRFX6wFpETAF6QmQ2fcHMet5ZoBhU4jkgx1zK05af/OSnNYkDND/66KOajQeq6GKgaEvMp80maqTwiE2aXfc9AdBXAqc9ANTFcsRIHXgIb4Q1fcFUgLaYLf0obZrxMWb66nfvwAbNuvD0BHkz56wGZeq/7x3/+ezFy27p5B79rImJ9FPZwLRiQaE3gcKw+uc3/FGWFBBOWzH47akoVosNyl2LkKcNaO7d3+pQ9yAw+qrNXr7zm/v0wbhg4thMoSfrhuXTFVtNrqXN+onp9cnf3Hw0dQ866Q+FpS5l8iTABFlguZVrHCtOXLCAMWDHiEgH2/qdu1WnLdMAD4+IQjb2pWjDew77qnvstB4AAaYAz/O8NCEroStgaKmh7yPhBZpSe27PzNWMN1koxZZ283TwGAxCZ7QDXurxHcuoexoBirwP8X39ojgYAxSnsbZbj6WEdvoHKkWDAKbflJtehK8CVGn7gbOd8nnkXcbNCqa3UUDXSxBr95/8ZiLEkj3n1Uhn4l5bTaRpFSYI+HfFEt7NPSxsBDN+tYkIa7T6xWLkIV21veDITLxYY2jI8YN+A8MqK/8HiibTvHswxRe9XGWhGs/QgAVJQfMMvfAypQ2X4B3ZH/mNP/wHHq1BNYU+rBqwnGcmDOTw9r6WOIOXysQFyw3OfU7QK6si321XjuRpaVxCorGEoTRhKhdfgeysDwBpFlYuZLe2AOLb9ujhg9Qt0Tkong4YQNttAcRyka6FpoTBK28F2AV81us60c8OPGO9TQG0mtzJbwaZ9tNxJw5yq33ntEGTBYjWQZPbcs0w6SPzv/ICUy+G14aaIAlhgakYCxcH6PV8wNFabri2uhY6XHzTBgO5ubmVd+f7zLcHDx7UdywbwqJfBNMzlsqVdsw/bdAW36PT4AoATZYvxmUpmBQQkwU8JRChNc3rPm1TNmZB7xKutIPiwCgm4mqBQNpg3TSLt2YSwxMmuwAFy8x5HZjed7U5QJ4daKadhNK4q2dryyFjrNWe3mMp6NzsfLVP+43x9GSs44zJ4f5uAZQylDe4tcZ3GPMBpD2Lbj2e3Seb/OZV8at8xCudR1CMEHWg1B90FWtVF0UzKDFlssjQSn88b9xNIOk797YDZJ5NJbWWWGWhs9/WNu5UeKGfQ9TXsS85zC6dQGv5qDtbNhnpdNe0Dl7jFZsUSwQaQloARWoP99r3Qhq+B45ms/WBktK+NL5CPmgO9NCqv/rfaI8e5BboDak7yvA93mIB40PgaCszh3b1OmSKWJrbY8AdICOH12uwOzDGQr0Gx3eh1dv8BiStZqpYrecy5n3cWXdCO+Ht0Lr+DkjWHEfGSD/VU+02lnmvCZ7Qv4YSsOb5adsueibtGkJP+u9CM9YxsCsZylUAmbagBbZwf7nkaYc5j/Pglld5qWkDZcagqDzID3/tR48VQsiPT84qpnh6wh3hphi4WAYpFLrTohepyMHotlxnKe4dHrdXsTbexOKiASUEDxoM8mM2lwYV8BmgMH/t5JOOE4bpWBJcT8JqSd+wASkBwMgFgimzu5/9GNZh8wkauwsKK08MjPXVf+sTH91KUoZF86sBdVoUkyAU4ffZxZ12v7ZqlwHq9ebKYHDlKQBlu2pCJUJLALWrdjpPeSXZealfW8WJuMl+9w7Y9NVnfQW4tY1ZlIZ7yuVNe0trY3yjWkViggx2aOvwK1oUSHvXTvUQEAqDVVlCn7GllAAfplGUev2mMM9yh9VRDOTb1AksjJfv9R/j6rvyWS7KYBm5B73QDmMDEy6z+/ytnpqUCr9YpaEB7hc6sMSPa5aHda5ewAXjE1jPunznXbuUa7zR1X2dtzC1WFafGCL4BAIAseoBq3vQgmC5lFl0DQ3cN8SnhC3UU6+8FXCn//4oC63ADDBy3cJHKVtcnnVdIYqUba35wnX4pTYyyfNWhTEKdq/T5VilwF4bdJ+hIQTFqmVpa2sBaMBX21iVZIvBAWy0x7PAsax4SrEAqMcYjYv24n30Ymz47NL3oikrLe+Upu8rrkiuM254DECiO0VnrIv+aSxeq5QyMpw6agor42LTZZ3pCd1pYfoudOB8daGF3JI+ZbzS3h5DFFLoSsK4ol3Fjwfy57PwWgFmxhSmzMSKlkjvxUjDsx1UPRAPhBIIvbQ5P1SZrorjKXgY22ohq1RWjHsogH4Pr8LYoN/ot37jdx8LFLPwHIp+fBwhS9m0GWvAbOSe0w5TUHocrRCN3Hta2uw4TCqGaVvz8vfTYYTWEMwLECXuDoKLuC6EL6TOwCK+FB7M+PzF82IkVhdXU2zEb1xXwAdMnIsNiAiIl86IsdDU3NJhv8Tas5JWS30El1CaSKEJfTaRghm0QVuUyQqryZuAgTgKomEC7S0rMRegJsDAkaUIXAdB7YCGubpwIzy32ACzLmjksojzu8FUzgAA2jvEq2qGLTTzvX52oacBMYtND2IZps8uA1rMn36yHNETQBDMAsCAKOHTRi+8g4EAFYGjDPokAu3eU6gqNJF7+sywGfoIaC5jQKmgkzZhKW3SJwL1lmuVdrJUlFUWSoSTMmQ5e4aW1i7jUBtfpL1D2/TV2Fefq7zuzhN4fw984TO6KweN0albE739RYvUUzRK32uXnEEoCW7arH2eBTAVEwU8+a7gOu/+GZM+ydWFi+iTF4IvmduEpV3hhxUyeAKQ8ZKAgSwMsXi8ZT/S8/RXKEm7K+viuk2O+a0czYCrvqoPcBgfoClR/Pa0hHI5j9eTMKFNb3/k7hpwjb333sc+0elSZgFySq7wyzXPFZ/6jNYAE0AGiGpyK/xTR4mEB7jn3ZLrMHL7NqDm5QD48GbKGjzQVFz3ZDDaVdrKqFIvg6voXHyWfodX0Qj/KrdblCkTnVNvKd2844FqZ0DWEs06DpbVywtK2Z4p/meU5dmSK+25HmNla4C/O/7kPZ+7gumhQ/hQ8pWr82L3tkZvL9553IPYAcYwuVikbZrM0nphVLvniCEhKAbXWQI1F4ZHvKvUb+BMCrCsNF5MrTea9ui7NmMSMTXxNfV5Nzni9EMvTF8WSRpocFHZUkez20APwLDUMDRAlHhdg5aXWWydJjxmRgkw13NoC2IYtJ3UZ2BZQxim1penj8PvGA4g+sw99c7iVAZQ0j6mt+/RRb8JRB1tev9ezVh7vspN3RiXgJbVk/6qBwDmQ5VbOYkpC5MDI7Pe7mfud0bpg6xOdRs81sLqymqlJxkMNGE9+tx//xtB6DDDANzGAo3RdigXDdyrbJaW74Hg5ps3RTsg5HsCrc1OmbSBA2XUr9A2TOc5SgDdKbRugWtbX8LpeQDpNyCGvwgWC3JQKMZBG93r+aozL985F1sdVV/e0ciFqY15gaqyQszi5wg6sew065YzF9t7AdL194QL3wAIIK88EEBgjGOlyxivfAc0GBLyOaWmmDQBjFLcUnTF0Vh6k5WSMxZeP6yVUBYRVIpT6piZnqzTEilg7e97pPZZfWAodu95CsnZ0yZ6rEZzZrp8U9aRcSvrKeVVTDF9oAyMM5D//xvrvPt+eXml6KlPfkNHoRI0x6cu+wrwlKwO69ZZN3QqdhmDosrO2IV81W7jZvPbvndC5CxXHfJWccnQGn+lbzXzfn2JO1L+ZSHnc52OmfuEDLx7GYPBwOiWY1eSrFq7IdkDgTIEiN3Kjnxe95dyZrkaJ3zSpdorNEl/bGemLEoOGHKzudN4Y+BnZaqX8TL67sbkYx2dSkfEHMUfbOxwHqYTjzDyBgDyQloNwJB2xZGU2d2aVi6cZXaag+lpTRqTgBgwDKdBBMh64s24iM+ePa1VNOKAXE33AuCKZaVzXDADIfYJ1Aiq4Lf4zrACxW/a5nfajwbFeNzfOpCpBAEAdEYH1lKLMIa4DIZBWLFOBMJMCFR5lrkADwDS728GKheXkSXblydyP6eqTRifi8xlLissbdNGq24gWC2PrIkqZ4/P1UAMoQPAVAcaAbDQHTMCRmBuGzBghZZofO/e/bSzx5EAI+a3A5Gx6kDALerC4LP+AhE0dn+Vk8s9wzu6oVW98p2/S6hSJsaRdcBC4EIPiqncxdDLOKGv+mwpp43qqpSp0BX90QhPEOwUX0pHORXyCG/p3wDIg1vshd5DuwCbWC+aaLex078C+IBKKFdjlS6mTx38XcaZheKqMc57lRlEJWxoP8SzhhAIQukHmjq0bTLtB4Lc7PplsIAyRhK5uX/yFSn4NKmMgb3wNeEttzd0m6D4WFzX1s7Q58GS7O7xeMUzWYrKE0ZxsSQp5MEF1C77KGirvlRGA/c8fIMH0c1k5rBtX010Qjc9SwNdrES8QRnWxiueYznmWS9AhrZkwqABGWOsDhYnL4sXwDIWmzTRU5Zk7ovt2cYyjmX93u6z+Z039TuKITQbrEmH181FZikG9IcVQNL4lrGEoKG5cEfFL9MesjEob7/qrzb6Tb8gOdzpsdz8XvcATa/wfz7I7VQXi7OU+TVPdrmMBbm6/vBxMQAiZwCdLpdSSpOUNslgmt22YSkGxzRWrQC0w+O+bT03uK58j6EAG1TWeM/UZhQZvLKSUhYwW4g1QahYTA65cu9KrK9qcIhhsAGLw44QHDNpOAZGCIOEaOpRNssEGGEU9RU4XjNP3RMmHEBMnIn1hzAPHj6omUvWIUDzqkB2mJQVR1u510z7nY07pZFrVjm0wbCeZU0jLOtZOg63rJcVkA899eP+g/vVXp/1GzhaSuh3NNE//QLIA8MaMDFV2rm2Mksb7U4u6d49QhGAVTu1g4uGLpijrLQwoXdMTkhLy4eWaDJcXbDihgdwAI+/XSy4mgm8bleBDsEIV9kIVbu1WZ+Kf/KMPwfNO4RFWI9ewFP6FgWJ7sSUYqYcCOAAxsrUb94GQNdeLO1vfKFeL9+713PAEsgMQsKrITz6YawJTF35TBEoR3liT9XfjLWJG1Yc3gFS+qF+V7myebZSREJjoSZxeeAIwMwul4udZ7XBDDfDAeASvA7GARk9sVciDyd97PGv3h73kiHAxpqS+cHK0d5qd/qd29KuniHgPmMNAMkTr2KwiCv+nHsMCN6klK8IZgrADwWuRRPA0b2UAhfgYfKtgOXas4gMVbpN7ncfo0i7ASAFZ0bbxrn93Jq45/m+6jFIKWM09U9WypccZXm2HcRYya4C7Sga8Vr8WoZU+ALdGCxeeLBCBxRerPaeDdFBWzvRp1uHqJ/ic58W1Mqm/F6ylTahXbnW1/f1cuFRlFZ9o2m9Lve4bfTevUePh8N4dG4iN0+GMGlmELYzsnNMgKfde84vDCIhFtvjEtN4GnhZu9D0A3TsQt1ndYvpUyGi6bgXgTLTK/bEPa38wQzE3bv34rqIMxicWLI1ENEkYZ6BWQHDUMYgpKWV8g9jDxajQcBIg6tfHc/lpV7fYaxFRzLkOc8SYnUTKjE7dwMqAsIClHdJ8K211i5pTiw7wqgerp3vabyB+dPxsjbX19cKOLQJU8idNKiV25V2iXvOLyxUfaxIfdMnvwPfinum7wAU+LqEKAgWawTzAh+5iz4TCgBnbS92QPtvLPMqmzx0RkEHgoTpyprN2A6MMqzt9SIU+V/njfw90FQ7S2jzbC0Fy481Vmmbe9BHHUC8j4D29DIGZadvLn31Xf2eZytQnstL+zC0utzr979p4XJpxcxYYKUcyxLpdRUQpQzPAmB0VJZ7KRZAawzwnfETntF+NKh25mECaLLBmmmLI7jEyytrNYOdhhZVyniIN8I7kTOqnt7HCH0s69GrWPSsLAXm/gLs63a5hyLym1zKctlTBwB3r5nesspTrjXtlGNNeF6DIzmrcch9xqAUYC6uLr5CZ7QYXvqJd8pjyd96yoIU1mLZ4Qn09V6GiX/hgepPxtpM9lWNudnsyFjKsbOX4xsYVSztG+Qx9LVoQA362C3jnpMI3PChbBBWPMMLX1NglBT64x3GUQftbiWT15p8yQt46/CVgco7fiBjJoOAqLarW7uLt+o2tI9FH8DtWEIRdascjfwr5fTBow8f16xkhELHZqzwiMbQ8TqzIgTJsxHIWEXRfJdvMSbtyRXpKTOsNZamI0Sd5AdwhmCzigADbVADlAaGZatBBhu4lRaoZ3rqDYKV1s33AK9AskCiWw0sPATQEN8rR8cJq989r08AQ1xpEDYvQFaag5Y06HnO8yxY92gjgCWUrEp1E56yUFIOK45F6VnxxiGehehlaVyXScCGlzLdy+UiPNqA8Wo/yXxWrjrNJrP0WFoull1NulBQqaNf3SpiWbISMHgXepNc3XLVDwCBsbe2t4u+GB5gsBq0kZUJDD2fB9KGMDaLObQwwYVBKw6Va9DUgxKtFI/0WDt4BervywXt8t5nu4cMggKga9o6RmOI92B+3xFizw8A6YVRi1nzW/cQ+sRVaXptRe3857NLG9XlEn+q87BDy25V9nvr2fzDD8abxYgOrhKo1GMsKxZaG0qwlrn/XcAqmTzlyNTg/sr1nJy63ZZWVgskHSuSn4t+MkFqYoYnYYxTJtBytvho5ORGaKgtpVzyUMfK8GfqyYdyBaX0sLDwAEABnOhDIVbYJ+/4SB9NAhprfGT80dP3AEixeMXkIPr4zXtNfqat3ssQqZpzb9ruD2NeSrMUTcas+g/AgSwrMv3NZ/zg0C8qN5DQxtIHcusq4CKnaX+tPMp9FUYIcJmUQnftQ+tXr17XkRxCU2SE265BwNEYqZP1WYnm45RGxqueN/nascYYoxU+norhhQbarh4VDQaBZ+q+amf6lvo7L3aLs6zvvMrj/fa3P35M+wEkjEhjIaKUE2ezMHX7AAXo8j1mIajlsuTiJgIQjLfzZqsQeSKdN/Jl0YRRBjcLU/hnL7eXL1/WQNMoBgQRnj19FpDdLs0tk32tluj1A74WYunZ1r/HUjozVEJyBA2zbG9xO8OIaSOCd1p0TVjxjgB2MVPcbO1iJQEy97MIaf6t7a0w9UltocYCePX6VRGbZYcxJHnXbjT5jAb2PCQQlb8VAqvTb4RCnFUTislyr1CCZPGnT5+23fyG1upHTzunm4DaE4MMrVmvci5ZXATde10Vi4rgRCDUwTJTNsuB1WHchoui0QfunvjY9PRM6BgXOu2RwoNZKlCdRkrURUPpJNw7Oy/tHxxWmTIVTBYQNgKfL6/bzeo0sTBZlg3rreeDTtc4oRPadmuuT7bU2GU8qn14IjSr3L7wnOfEEI1XjwdRlGKrEqRnaly0p8cVu/Cz2PBkv2+izS4sVrtMmszPLxYdyyOI8mVRs7SMk04vBqylo3AR6zyeCKRLSMc57LwmZ/E4FU+Z6DCN1+NO2yH/3Y2UFV6vK+0ZG4/1mTrci6eBYoFj3E80U5dcwdOj/VIwaG/dde3onc/lNaSd1mGbAHLQVJ6qHcHlnqKlvtaYZbwHIEgzy1ujEClzVquxRU80AqyHslAyvoMS4t5rm+0LbdoCaLWR9U/mLwAfyy3KAf/2UwW7YkznCuDfpS+xoNqN+juWI4AEfnmu4r2hwwhgTZ8cQUshp1nfjMfgXeElhkUBbkCwaFOWY2Qn/auUMTKeMSKjrEdjze0HYBQoL46SKMMpRhvFfTtyXsddBPB4tIw/jOLdLvt+c5lwpMzJNwzKXcWbQLTj3K3bj49O4sKGUBDcQUtbO7vtKH9nFIoxrH6xKqYCuiEmN257ezeNPmuvX72pDRgcqOPEtGnCGEZhJRxFyPxWMalYlkCUK2ACZXfXAVOsg54YbNmejPay/ACnewM8ZbXl+xRXwjikUJhBN7NJqF6/flPnp1gPbhAApUkj4KXNmMQ7pgWQ+gDIpGkQ/pm52XLtZe9z0brwZoQy2JjSjNh4BoBLvbO3W6b8wlIEMHUAEyuJ1EH7mK0EqOouizkEBxa/+NWvSjMCCwF34PD6zWb78quvAsSvCyTRDKhVsnGepRjM/N69ezda/7ysgLpyjz6a6MFgYn1AklKpSTOMGMZKBwLet9KnWE65r/elK5HZuYU8P19uozO5xdJGok3RGWAWHQN4cwGa9Y27lddXSjCKk7YFpuJx7pU/S6jRYyXWFKvKzK3fCCsrFTD6LGSgb8AuTarE68prC69ReMC2u0YOdrLL0VHq3K2VJiZKXMbGlmvorR9AFljuhr4HhzbLYEmdtf29vgpJZwgkweWSOnIijapJEwBzdWli4bwtLcy12QibROeTQ+cNRYnkWYnOYdaAVdpo8Mcm2u35pba4utEWck3PLlQ6i/0ZLWfjHlcoJu3mftYRyKyvlGtjaUvzzIQfG/P8xtoBvlbVsF1Owp8+94TxWEsRfEEOOyTtRokepexKu8OrAXUrWvBBDXxeZcyEjix6SgudyN1lnhFfFG9eiEyXdR4ZkHbECsRbQZd2yEIOWE1MTbTFJSGo0VIe6pnM55nJ8Xa8v9vO0pbjuMNnlGP6Yq6ANUoWQrxaVXcadIQv5M+rYvjpxzB5CXgPQ2sr3Cxb5LXm2zpWYXlx4Xp/ypsFZmSfUugz0TxbIMar4M0YX4bC22BNcCR94PEexvihBE1CX4bm4xmnWwA0fLQcORW+4xWXZxt6oiCvA49TxqOrG48eY04/EA4akIVGQ4FxZixmlQ9JO2FEwEYTiN3AXCttSkObsk8hGq4C94xHuxJ0z3h1F8eEDguOlSmmdpqGXnShSkNpMlrEgPqO5VLxu3ynnUBxEFJEq2WNAVmpDH0WrLujuamb2akbcLCKZwIqZuBZSBhCmay4sohCNMzqvGshAsxbLkVkArAuLgckMsADUGMC5QBQLhQNV5agWfqtviGu+3NbBFNOm5zEmQJQa8G1D/B18O5WH1pxfVjaPlMe+sDilhIFGLkMEsqBsM0ouExAiIvQ46ndHaXcFpdXa1cm/WMd9vSHjFl+cwEntJJKwpLrbk+Pi1FMZeVnTKyZ1T4z0n7HK8rjWuoga8V4qIeCwSdoVIdw5XsA6aqwQXjLOJ/mPkvqKGMTTwehJb6jALXJGCuPB8DawrBD21x9FUYAJ7/hT66vCGmBdni158zulcUkBAG0zLoKFRCeo4MuPBULjwIEnPI4gQ5LZGV1rfJ7paqMx/oeZyFmHC9H4lHFgoy0xkKKNQk4YULaV55V3gEBUBGXqxMBo3wv6riSgPEgiOkfGQOAAJFlaA9IZ/tMhnbksJbqhX7+ZqRM44fQUL/NHRwHXByqNcSYjVXJUADPZyEBipol30E0VeZiNR6GNsqgKOzszzPZD92ApH1T7VVgQ2v92N/dbqdCTgH3PNz2w4tWzYym3tonMhe5JbMUIVB2Po5jYzs0goZrizHXYP2xTo0mkHMioTCMOlmANe+R8cgDZf3jJ54OYwbpjJunjak5EcYVeXK4GC+06BIe1V9nXQkfOHBMho5LiKnuzzslWqGWjN834Ajn5hc3HhNOQoaQBItA6sQQs/BZhRi/BC8D5J17p6UGDFiqoOI6YeKadQqzQ/yqUOXXQuKzvKoCzvztxaLjjldQnDbIs+KUQ1wKwwEhL+4mYR3aa2slHVKe+oeYlPYBTPE8n/t3LJNuxmMiF27FcEP7fUXAhr57+R5dABQg8lk/gZTnOrDUrd+0zXeA0ew5oS/aRRC6SxSNljYQJjE7fQLCLD/fDQnOylAWy025pXhyD9Bhjfm7j0MYJvcCYS9tFyS3ySuwMnZyM+3hJ/aC/mjhfcjJo9HLAtB2dKi+92B1aWaTDBmf/Ff3aI/xMaYm5MQa0XOgnX4BeO1zfxeMHhNyH0ve+PNIKBff9QwEa5i79YlmJk9KCeR55bi88IrB8pz7KUauZvFYftIffaS89QG9u6IVVxVvCg+Hjt0VjeUWejqKtnJHo9gnpmfqIHyu88Skc9IzHrEeWdojo7FyU1+BdABSykrxbMYOG7CEKsUpgjvQkYUiZxBfl5GRvlEA2sHqNE7WKvewFhoRr/BlfsNvNc65C4AfxJPZ2dpsu1tvYmyYvDSbLM7fwRJNSvHmu2GxBCDRhoFu/ua+VtvyAqhikmhuLmKGciMvxjl8DuTrAP+0T+gA8OClHrvTa+PA2A6GpK0MjrFcrGDtd1/xa/pDkbuXXOMtfFQ8md+0jZEgJUy8Hy8Nsry1JXND2KIbYvix8jfxe1oA4Fz2YlVOtSf0Bra1bFSjQ4PafT7/+rr9DriFT+mvP4xjTd5Mzyw/JvQGxUvHACAmHEDTzWr3Wec1YAAO92io70tjBZHrmVTWU3vsG2li5EY0VLf0CCN3jCAAgj7w0QR5lvB0YsRVj9BVfQFZzKJcg+u5npbTrSeMgDjd/e9pNggrfkIwKg5WnwG1FANHL8jNmqn2lUbPpfw+W9wPW+p1G8i42hlAdSnfgHppE5AimNrM6kE/jUHob2ZH01c0JKDKA27K1AcvwFIbaOR7g19/V9tuFnBIJh9oT7Axv6R8LhR6qUO5fkdPZfflcXmF7gCBgtMvjFWrXPITK4KA1NhF+Rg7lpb7jFcpsZQH4Ak1wRxcGW3QJoInFqoNaKxudDIjiY9854VuaFh9SJvRnBsIEHAtuimjgDbv2kd4hB2ED4AMwKw6cyF+WSRBtgEgKWN00B7labd0MhY7QCJEeB0cUBzl2oaXxJCd+74Tlxxg2ZAiCFghBm6zMEX+l+9u1udbE2njtG3/WHP4V9rWQvolFk0CO21rU9nQXftqQiBWKaAhrMIIlIP6jFE6EFr2uHD1M/1lYXYAAviha3jTYgO795sQ3Q1AHgUoO0AGBAFYno15Uu+9vxn38Am3lXxUjmJoX1Ztxg44AFHK8zByMxg0FUsEIehNLvNZXJYrDiD1wX1DGcaHfA1K1zWasZ8SN88YGNsBGPsmIeG5lE1+PA/QeKPGHL9LmSMLeElf8AwjqOYAwjOl/IrnAV8wIPdpjwUIvjfZoz14dVDq4ai0r+MJfq5Z/9RXMdi8ChDTruKp/K2OWJDrcbFZfN1CAhwACOgN3/nb52LMvLwPDG+2s7RAOiHYafcdbhyC2NEGILJQMQHrpoQ5RCQolcSpnuvGkgpE8HtZfnIZrwWsg1IanE4UASKAmA8RrbJR/7DahvspzoEIlh5WPl4R2uauEzWjfEfMsrY660njZWrnHmAL/AkXptfeFF1ldJfTMQ99hryYX6PzO/r4CJgEiTswd4sGOAIM5XM50Vih21t9I4tas5321oRW7sFkLAjCDES1T5/RQrkYHx0wwaBdlQtgK2DN4gk4sUxYjqUYMH3oQWnJ6VQnQXN4POFQVlkboScgxLSYaW52puJV02UdRolECDHYAMjdySHfqSNt0y6XdvtO+/QRn3hpa/Uh4Fjue8q0VG8hgI8u+shiJKj4zFiKY+MJfch/9SprkoUUl4/VU7HZ1ON7vOI+bWTFComgKxccKAMlmz+w/lysRPFLe6FOzzoedSpuXGt7R1EIuc9ZS347z5cmaMQc55fifi4shUcj/BF4G3HgXbmVgxXJtefOE/zihfRBiIKS7pOcfbIzmFhjLeaKNj1/9UabomC1f5iACTjKgxVXM0ZBu3J5a9OI0JEIGROgUQAJ/NJv9JBWpwzjDrgrvJSxNJ742PfKnCRvuZ+1yHI0aXWe37q1GFkNYcUNtakWhGSca/UczyT1VvZE+lohgAhGTRBG2RtXfENxcd/xOH7SNmWSj8IBA5e24yErxUy+lCdZbTyplUVShioumbKAmtAJHu47G2XgXCnDb2Uwhg7ivmg0KPj8Efp0Y6hCQqFNZ+UokmvQLmCWKC7WoQMsl8FVGlzObt30yQCCWgwYxkVUjTAAA9cCKxZPTRiwHnLpcLlP+cfCGhtnwnaL06wtQBN8huQIxGWtFQjRKGaCWTglvKlHe7xqBi73ATv1WNECHN2ng0BPk1iOCMA1pyVOM4gEjtAqD+DZUciqHnUZAH1EoEGoubbK9reBx2jih+gi9llrbotW3ao2Iw5UCTdmQU8DNdDXdmzoqb8Em7WDAUpjpRyDoi6goP5iyPyovd26EwMcKQDSfkDtpU1AxECzTDCgeA3GKnfhZsAx3wl6T01NBAzD/GF8jCB+tLu73QUgY1dAqL78LlZHIDDjxMStsmC8jEWBZBiVlcf6xxNoqx/AbujLAI5ogTbaX3TOMwCg8wl2wsCyBmRGTNaYAfDXr19Vflwp2lDK8ziONW1M0B89tRfz4xkTfcZzqN++iQDShMu0DQ8iuPvxMg7CSxcBSDPRrEKAeHyaegOYh8dRgKHd2bkJPBwc8Iu1KB45MWX2fbrKwWcsv0pDCV14CCYFjAVZIXnd4OgKvhofi9R4iS+araZ0xeS5pRQGWQHsgABdSomGBgCLm+v725PjbTry1A/n7zG9AYhqDFM3nlSnDALtqVBZZIdBUH9nHMit72tbw7RxLKgynvJYi2a6tzdfV93itWgrDANc0bV7chYEdBwwNrwD1q4MCjFqCqDLXB+/WnWVNuJ7ba4QVGSCbADeND5t6yDsXjzBAiYHFJFYq7YCP/KhD3hFn90nY2AczhQNhFVk09gERl95l/Z02Gk7uzu5RahBrm9vG5owFPrilPDY/NLG43INagA7gvungzrlZXBZaIQUsBkEjInhCQnLpSyW3Le0shzmthb1ZmfaCKJy/O1e4HmWhj55+rR27jlMw6m+msCIpknVxSRmby1dtLUa7YBIAAaRgBmwUE/PuZO7Z//GvgKEBjboBFRbtU3dXftxybgFPS7kmQ60PUm4xz67FVQWUrlM3XLBbOhD8OQcaou/TV4VgKUdW5tbRZs+ORAQyuAAWMxaSbARPEsrnz17VuWIURZD5Xl1amuBTgqvAQ9Ni/nywgiYkvbHPO5LF0qxGAvPcFUAFZCn3YEIpsHYdYXxzBZiGEwFOO3/py6BbDOumNZKH9bEQQAfeHo3O2jGXvna6zXQykv9g1Cinc9eaG983ec5vxsXygWI14YOaasxQ0/3E2JWRcV48SbaZFyLh3IPmhGy2XgZwJiAoYGVUiwPY6oNxs6klAkl4jOcS207MWe6mJVmIR7HQmQdsh6dFFief6zLhcXldjtCOTsfbyjvznznxJ4FDM/Oxc4i+CkbOPZZ49A4nwnjUcYaDxQNwmdAzwmexo1RUmuvyUp4zjj6XXI/oCgQCqDwXPC284qOyms6yfcR6FhEUm1G06vL8Jj6ynpKQehOcdYYhVYsu+HvCltc85b7KEDyBUiM/xTXGN/lMslhlhfAUOHkx32DIZFSqmzu9N/0CslzRy+xSePVvZ7yujKeNTmS513aoD2epRSVp++1E37aAFPKTU65N1OWLpa1mL7QM763ZFA6j2WXtZdlytCv4Qhr4OfdCrCyDFne7NvwofJhW4F16I/39VN7hKICkHceF3jkRi+NZXHoPEYeGL6YMp/7IPfE1CH4LScJwyMOZr0VS6MIhU4YO/d7TrzKjHQ/pyImexpMW4oRYWj3EH7MXzl2KRcQpimlSco9zyCmidWuAdgQn2sMLF1papn9rIdqVwhchLkmBI3hUg7QlZqhj4BosFKUr29o4x59dT9mLubIZ1q5aJS6latPfnN/Z86UlN8BuLoNqthSAV1oQKDRixCxpNGXVep5A6QOzwEk9PaZ9cwVF36occJEYUCDW7+nrpqZDxF8Z9JDQQNToud+rFNA2oP04biUUfGX4oGAV5h9pdbGzhZwEVDWOcEAAgNT67sXOmkvACw+QUv9zwv9jRtLWT8AvN8pMpsdb5l8ulYkgu1+6/2wAYfZ/Fb32gykeCttIxDAYADTYuxcGFo/CIq/O3CLO4ORuPt5zgSMtCexRNaiK6PXjk7PA46328Lyars9t5BrPsp+rd29ez9ew2oB5KR9CCOkwJNVKdWox1FZzT0kws0zvhW22IvVlc94ppKZY9UAEjmPlR9bgI8/AQn3NDxeLnU/WA6/dCCRQmMuIP2N8JelTygi6LYYM44D+BF2LiM58+6FJsbfq6zr3K99wAqQAFxyNT8bgycEf2fCJ2NS9eZ+eGcciyczPsaRkBXNw6tdvk2+Bcy0L2UVP0QpSAhPk4pnqj+pa7BguyUq1NKX8yqPp8IaBlLGephHKH6Lpc/KllKYn4sOci8L6PKFfvoeGFbaUPqPpRkBZBp/mBXHF6xWWKFdDMKKWYdPyR450Ifiobn5tcc64+Vmlx8VolEGCKFV7jcMyerRkMG6wah+Jy5D5r3fvADlRDSDslhaFTsM4WlJ6TQWqIubDRZd5Ujl3mEywq6/CAY8uTJmpMUOgZ62lPbNawAEf+exIjwmcz8hAaCAXCoDwXMRRmWqh1UqZ86gaf+QxA6EWMgAKcXWb2jiJR5CKABUF0aCy+oT8+M+ZLBZpdd9UZeylKlt3HXCz03Z3dktRqgrNAO6FZ9xb5iJ9aQBBIHyYiUp0zi4vz7nHyXUU35upvzFfBOBKWDrTCkxGOARKoylULRKy6tuf6P3XNqFiWhhz1Aw5Vukb/pRwpI69cM7ASLgw/fo4HN9n8v4fAN6+YwRKQMJ4JW6k/uVRXGhnbagk7ZgbADJiyhB094ISqqpvpbllM9azwWVMqINfSGB0M1YrMKeisNaZP2NxT2enV9qswtLNVs9cnO8zcdadITI5Ews0rnFdu/Bw7Zx527F0EZHb+V5ebHKNQIgKuOUdhBa4+ydy2Y9Mx6hzLw67/bYq1nTDiKhCZlKvzu/AwO8YpKgh7C4mZ4ZhNessks8mHUvZMIlrn0Y8yITaOtZRgjrHB3Is3djh7/JHy8if9a4qkd+5u0YHA04hoZSe9ybH4u2+Lt4PM+U9Z421ZWy1dsHIDgAHHOpK43Jb6F7FIh66p60o0/adistb6Ug5UJSbIwipRljfSmwTFkMAWN9dmw2PTT0PH41zpEJfK5K9LUUGh75e5gw8ryUIhY5IJ+bmylv4/iojxH5osgZXf3VQzmjU7eXHpst0yCEJYAahRg+ix+yxIDR0GjsgfiYlYtc2isNBShmpxHOb9wjF2EZQGkAWZ8JzFCvuCNQxRCQnQCZQbOJBmIW8ERwTJw8evSoiOte32nTUBZGwIysO+9WdXBHCRlg5YqZzQNsJVy534y1ZGTtoL0XFxdLKZQWT5nq0Z5hZljuI1cZYLA4tY1A1IxzwKQmKDI6BkZ56neP/RS5mpiFRQYsad4BrE1UVO5eLDyxzMEq9lvVkXYbF/exnIEhRgAc3SLuAkoA0MRJjc4dF2dFn2/KSVuNAZCV4oO+1tGzTvRVOe7DeDWjne/cS6kR5H42dI8lart2DUCofQSIxW2McLsxdymzmM49+aydlccaGmFgggLI/W38MCvgFGsF7pSY1BlWTSlHiic0GMr22cRTxVczlgXIoUsQstzmt+GVd7nMTK+s32ksxIXltbaY9+W1jTp/naUp8d3M9p1YjxLkQ9Lw+WnFLI9jaUqfMskjdxE9MtjpF0DncQCNtA1v5h+XDYj4fB632LndwyYKwFFCOx4DjGVwhJbAjcyl0OIfnob8XWMweEn1Xa6pyQ5StiRTtyMbKpsjfa+YX8owDqUotCnjwQXlzgqjsMJYkKy4t9z3WF4syALU67HTlp4/2+cRZBl0q5wlHTqHB0pR5u9usPTZ4bMzE0DKBvY9FtrltitIoM+IgCgwh2eqLdsZwxcvnpeMUX6drp2mL5+/KIUvTJbmBcc6T3err3tBQ05lyX14CJ/gU7yMz7UNr1L0JwFc7YUV2qQeAI7fSt7mFtcfGxyEwFA6CkxQB2D4TueY0Qg0xIZYg7X34TWzd5C08mJefTXohGGodBhonzG6M09KkAq1J6ueTz75pDqi8e4jDGbyCDBCaxsC0wL+1kHawHGqAE8dnsUI2qQOQsZKNZuuPcPv3o2oowGUJfUAYDHpbSSBoWkVcVGupu9evnpV7i0CGxzt0W7WHwFXJhrVMqgwqn7p4/MMqgfEVTH3YOVqYw1uaNiXinGnWVidIfTVYA3j4IWxtWWgt4LU6Z97uCosEKAJSIChtmJAfSq36jqGyUIkLAL00nlqpjDjWi5Y7nnz5nXa0bUva4KlL2Yrrw1jG8/79+9X+3u/RqsN4rDajKdYgSwKL30twbi+V+wRDfuxGn32nlKhIF6+fNET41MOQbVM03N2flqO0qv+5IduWcl2uKWCCg+wrIAW5Qfw5De+3txuB7EWJqZn23sffKvdvf8wwLieto3HqgydQnsuL6sTIOKt2mIsZVdZsUA70OL3WEHpGwVWEwb6lneeFaayIgyfGCs8WYq0wCqgE36tHXLKCu8WY/FDngQkaGFFm3LQC9hZSw00D6J4hSiAv3HtbnOMldC8ckmBQMaJLwG4TQCJc1quKaMEb6PZsBCj8ikP9spLQOPJW1G0RwftRlx341NyFBoCR+2w8mwxVvb6xp1K8uftaRdjogM8zyjKqbyv7v3oWHmLGSc81C24HmdkJABD7eexAMeacI1CFwICzPgVD9Rka8aRR0mmaxlh+KrL92yBYAe1DuQm9vCEuoRv8DN5AsIhT62Aw2e1KAFP53vhDQpgWHxBgY0uLN197EuEcxVa52/EKcHL5QUUvcqNTUUI4DOB8JkbYMke0CyBTseApFePc8UEVnY6ppFcS+u47Y0IVFkM6tY41iTicJkEX/sMVHflCRRQ87vPhFl91a7cq73aUwyQ7/3tXfvF+V69elm/A5nhqAEWn/IwmXsH4gBCjI8EGGVne6cAQyzMeTwryyvFAHISHz58VKlDBSgE6Lq9XkAfLVig3A0DBCiAou+HSRh9IEh9djMWWQlRn9zym880Kppzu2s2PwNf8buUUfTASKm7rvzNQuj0yBWB6rN1XVEAGS9twIQ6wzLVNnSpeGGeG9pPwEwuED51oZm2sHrVR6DVM9DdqwQy9PC9MoQD8IG/PTsIgfso5ooTAZ5ry6GHKSII+V7/PesdWPIGChjTbgKnf2ZauY+EFgDvH8hE2Gtvzy/b+MxcW7/7oN198Kg9fP/Dduf+g4ot3gwwEm5ggvdZhxSqDWpPrlfoSPOxTFPMEegCi756aKIEzEvbK9QUhaKvAz2MA/r4jiIrFzvP1wqavJMnfOR34z8oEnRmVaKl78Tg6hVaDd4WN7LGOnwKyOUf1wqc636YyKw16aljCP0M9DQTXiAZoAJMJ3lvFwGkgBjPECCXp5hqpSQpk5JwooA8TpNd5JaVzatgGAzxVDxLFvS/81B4NnRk7AA13w881xcqTBKLogFl6eohho5LRSB0Cc0FN3gJ6OpFVtzCmMCXRefQDJ8Adsac7/E8i9LEWF8ptBoPtcdIyxNF6/DqEJrQl9GltQePNRq4iK9V/NAA5DLYZckAnjSENjRwKh6EEOh491u5tSGS7YoAQQlgHmSBqgwTcwV1hoXDpdOQAo28A4H+QMAixJ0Pgwp6s4qUzwLzYiZ3qyZERkhl+BwiuLTHdwiiHwhWAxWCi4Eqm4ABg+pLCKs9vqPpPMtKoPn9PoATV6/TprtUPmMGz2gfd1vqAM2OIVk3vgdIQAZDEw4Chd5e6kJf9xm8SpYPrQZQ1IeKTeU79xIg/SuNmb4OkyYFHGH4cjHyz70Vd8lzXmVN5dIWQqm/6UBdPldcKPdqg7rR0Tjox8D0Lu6lvusPT2AAR/cT4k67bk2jmXahUwFF7vPq/eiWkXu99HXwJsSK8E5p9WsrTCxZGawNFwECxADW+Hp+5vZUlN1+Aa70EluS1Xb/ca9vx/K5c+9hW7tzP6C40FbjYq+sb0RQFgoYgdGwogjQ1ZiHTwCipPEKQ6V+5XZ6X8fkQk9gPvAtXgcIxXO5t8bBv7ybPBu/nsVmNRJIz7BGe6imxyIHoGat+7vGIO9k85u/a/y6wTFMPNVGsqXAYvCMjrUbZLf6MVYKvyYhw1/ksIY+1Vf6UMZR6ovt2GyoYfWPflIy1d+0vVYPpVxpT3pbCz0in3OxDoGj9qKFsfZiWRfI5V29xkTeIZ5gTJVCCz3wPoPJSiC8j26VbRGaKAk/DzHOXlYHWZ4PoB+NW+1lcrJc+bRVFgyPkEInxTqrfWLewzlbrHebt7Dk6566LwSp9seASBmVjbO4cu8xwUF0jIHgmJeQEcxu6fSVJzpmYEtzlSC2inUgit8dY8pFMPNJQDBc1+x9+yUagztqMqRrxHfl0knlsaxIncCDUMzGvRFEVRYrETjaEQdhaLa/KXwI2K0czNuFFKOyMDBeN7tjjYbhlUsIMDhCVLpM+mTlysrqSoG82AnGxaAdHLuFzeIBxOhTsZW0q7RgCIEJgIXkby/9NXOpjQSKZadeIAygMQJlQcgMHBdX34Ge8eianrD0iY+yqkowe3gAaKBfD34b0D5bzOr0HADFXITa3/rSmTc0zt8YwRj4zlkq3tWjv16ARx3lpuXd9yYkzNwqQ/vRnKdAEWjb8PKb+5U5XH73/cA7Xr5Tp98BIhcb02ulca4YbvFkT/HKbRnHbp2hfd+gOLwUOgzu+X7cM+NtIiUVRVimavJlI5bj6sbdNhNANHM9M7fQU3jCD2UFpr1cajSsNoUB0t08P9nXP2cs82d5OOquyRUCG54D1NoLEPxdk0b5vQBAv0JvfbyI9W6yrw6zSuHFA3kGDVktaXBZNzI7tB8I9q3BbNJBDsU9rwGQMKeVwAC/6G6eKAuvAzphj3xQatd8oO3ygGWKsLZtfnxuw+v8DXhG0m4baqR5pQxZysIPVhSl0gJftJMqJTRhuzft1UaWl3HFK/iL/AFFSWYmU2rc0x6yyqsh68JjrFjvlG0HxcDVNc8Ut/rftTFULnTohB+MNU/LXWhuTNCTBV3GT2SqVitlXNHNRBtesKdAZR6kLu1h/ZKTAsmrXNqYvnsGwI7OLWw8ptkIKsEDlBgfuXWWXy5oDqA0oKyt3GMGtmILYdxyOfP3Yi7HKABE25MBSB1HKHEilqIgOgtQo0rAWX7pNCuxtuNPw03MqJt20RbEr6A05koHuH59MCRf93XY2g9YC/XzGdMCDaDFhWbh+P77H31UGhXYucfzyvSdSRRuiLxFZbufQIpvcme79ZsBzr1DfOPLL7+o9woG5x0ttdc7RqQMgI3BMHCAWN+AEwvKy0ADR8Du+y5k3foDNOikrV7KWFpeqvsJIoWgTe4b8gTrKrCxzvm4xhAI4Db31zlCKatmXcMT7qs80PQJUxA4SghwA9qKl+Ue1gR6YqAB2Fxra2vVNi/tNmborc365OXd2Pa6urWszcZxAM/h8iyrC82U7/eayU0/KE2KD3B61n3ux2ebr1+XRVQWR9rI6nGoVgFjALGE+9ZULJ75vnUZoUk5NZ7pY197nDaRldCW0MzMzcdKWiwa6kmPu/WQz2UAT3vxe7dwjX1PObFaBi16qkoALYWKo/lc3k6EHV8Vb4VerDX9wb9AW4yvlj1mnOtMl28Asq+QAoDa5/N56GN2nrXMkozoF7h5vjatzUWe0Ql9Ks6dvysJPW2vdJ7w3KgY6dXbkvdbFJKy8XLKRDuz/a7adSjfW4uuDkOsr8JWjBiyX/HY4uEbGbOZjBlrDZB2A8Z4kjGKEd1gQCnFfM+AIPsho2ZX2eiM363q8gz6cZ0ZHixyCq5b3SzzYcOUHi4Ug52YcFxu6kpfrq7CV9e0Fc/uCoTcwbcot1SMtsZmdHH13mMMqCMKI+QAjZCwuDRYAbRPaZ7cqxEAyztQxfS+Zw0qB2NbE0mjSgZnBQIGHa/M+TABgpwGdJRf51nH+hQ0HYK2CInxCACCimEMYAfACCFBY0p7if85p+XOnTs1O5f+Xf/Wgd5EDSDH4K9evaoyMLlBE59UL4IDFDsI6TvhrBFK/YSDEGDgcsNomCK+Iz6tw+0TFAXG6RsA0zeWBxAu9yH1oVnFX9Meg84KUi/loZbuBhGcPjFTQfkaD4LXLS8Mgym425geg/kOA3mWy6ft2gTMxNMovrJ+cy/g475SLMrATPoLBNwLMGoWNO0zYdC1sxzW0Ofw+BtG9FIPq7tAjaTk5TMFgWjuc/kNYGpnp2t/luU8xChdQxllcaTtrArl+dvYGCtXV+KGucelAeRurEeszZNxFCtLK1JcK2SOTsXpWltaXW8//M3fqt2L9Ldc3bSDVVPrixUa+oEfAmU1CMvJPYRRPeJz/qYkGQgUs92A9NNY+1t7yUONR/qg33igjikxnugQ+hdtUqVu198ZB4Do3d+R2xLa2pXHnJwWxkIE/pSAI1XLHa6xBZCsRpZnPJi0bRhrY6oucqmtdsyZiwzbf9EqGStLpEhZZWWii0sfAsZNTx9n4kqztsOzYwGb/FjKxVET+JuWxdvGAh8ZTzIgxxIdATGrj+JADyD9Dc+GNrDF4ony9PJ3bktbw7eRX7H+jY2NOhDv3v27kWmri/ruXPiB5U0WGAD6yfWnSN5sbpfVbGcn9NuLAba9vRfap52h61iscrSETyZz7dEqZq1yCkroBV6Mrt/94HF6VCAItYsp0/CBUT3gb2tA/6YAWAL24vmLbwafIJt1pD0AHOHGIDrBCpP2AUxnQ1jWpkaJ6QFUTAZk3V/3REgBjJUnOKe70JKMlcXK6hYHIhIRAgOYCCAg9be0HSCjfZjEZJBZW6czqrvSRdJuZRehU76BASpeZbmmLn9zAQgEkHdPgcp1XYBrcPtYfGYLaaW19bWqdxjIAswwE3DUDqQstyJtALJm0AnnYGERXCCjHayOxVgxLCjWpbGwfyYh1C5txCRDTMv3ylG/85q5QepDCwH8JUng8QjcU3tEhjHKFclvQJNlmcJKoMSfdFr/jLHPxki7tc01/KZ8L+8Va0357nVpo/u8tNkLffVJWT4P7R7e8Ybv0drEnXYaC94MRUixKhc/upSKJ+yTWQf8p+kAcur2XDuDLqGptJ4PvvVtRCoB8Yw+A0hyIP/vJAAolimdy5HHLLMh2I8n8bd2sGInAyje8YJ2A0jjJY4m3s2oMI4mp4AEfqgxC23LSsozAMa7TZ2NFSG3jFH7WJKOeCC8JmJYRQAKgLkIO8D0XQFayuUC9wkgF2XWgXiI+wOs2gMynbflG1k+3N/N+JxXXqV2OGhLOILlPRVreyIKp1uQfZMO7bQJM56xUqnc98ggL3BvZ6/CZmehl30da113ZMYL3fABOpDjMqbSVgBIbirtLLRgHAFTvNHlvU/cWEYo4b74Ku0kK9bC8xb1tfbRzCUUZAEIOqIH1jThNjLSlQflyZvCNzAAm1vhZ9s8ykh+ri0LR+8/+k4AsltpvQOdmL6D7hroxeXym8HtDHtYO3CzOMqaJAAhArADCIO1ABhYWjrkXSyJCU+wlEUQen1dcBaipeR8qd9GExWs5+6GERCux5p6OgWrZhDSQQABs/ppI4FbZdL0XUhvVrt0tfqS8rqb03P9DFZZM2m3coYXIgJgA2CQUKrHQfrsWQl0+gn4APFQB8FAQ+XqtzQZWtGA7EpnCGOyRoGd3z0HQFlVhEwbXWb7hTTcW8AUiw5I1KykukNDjEKz6uMATMBnPdrXC60IpbQGl7GAg6xEmtZz4pQ+678ZfhZWt5TRO5Za+u575fYy+2zhAJLGUXsHpfk3Qc/Vx6+PBYsG7QiB1A8Cw6rwbFds3aUqYQr9Oy16KATtlU3BSEUyA0tx1Pd5TlvL6oKQEYg8lL/z+UboEqVhdrd2PA+/9oB/2h3csWuNbbykvRwFIG1g8VY8LyCrLTZU7jFiSfDXE2mp03hS7sIa+mfFCxraiEMftVlIQcoQMDa+DAYhDTTBhwCtvBPCnvbly+qDeJl4JCCslTe5uIZcbOMnBlnL+YDj9SUO1z9TMOlX2uIDmtUZ1sb8kgcXbyky7NhlkyR26yFXU46mjUKeW1iqzTsk0dsQeOxWrOUAp02KgWKfsOvg0j2+8E7kydilV1EcttKbrEmfolnuZ+lVGCK/oxflQr4tKzbG5KvoH54QCihgxANnlGDk/CajgIx2bwO9hfrgUK1yCr0AYYEgKzr8OwXQcw0TM7V5hlhz6hsUKrBFM7zjGZ9rbubRB997jJk1oiyMEFfQ3au+y28Kqhm2vCOgASWMmJtrXBZf/k7Z+S/Mkefyse4BGhC9B+C7kHjOb7QPtxtjIxLr0koXTKSe0nz5DeMQSiDQAY/W6mkoBVwpq5+b3IGtyk99mBbzapW+6Y+/1ckcV1bfCOMyA9WD8NxN97oQXxv8rh71djDpeX8Ugzq9CBkA873zNbSj6BBGBnYdFAhiB2WTVawRygCooosQQp+MSJsNTuigXawS5WMydKE09H9wy4t+hAd9w+Ta5zPhERemDbVb2caLsHGhAZtxda/f1eFdm1ln6I1O2g5cXTXecT06bXqfleNvn5WFdsNLeyq0AjiKITuIaj+FgP59Q2TpSSzz0wqDFBCF9/QPjQkT+nmxyt68flO5kv1kx+6y5n/5VZgiLn76VW5oLKvDWGDA8mYY336Olf6zf4jE1S4bG4g5ShFiocRnythFUDNO09KAAmaDF4F/Sumnn6xk7KWNxtVKEAJc4ZDcb3ZX3BxdSkGGN/AC+pkQYuGjF3e66Bz3lRLWLmNWM+gp14QDl2+eIo2Ap/CykKQfec7fZLKsybyX/ORdOcaTPFhdUgroWgnYMNbM9e4Ob+ogneDJ9PZb+TYRoLZefTSgeKGcAOIN58FMMYjs4C523EMjhL3GGGDm3gK/fJ4MXW+MsMqPy1BAPxfQwwe9vp6NQTbJmPxHckFpkp+ibuFTN2QyyNUXPCDpPtWVUmEtG3PWtg2Yp2LxUjAUCbqydm+MhmfTTiEMANjHrW+iIhatsKi00LiHJYD56MMApE7S4LQwQZUjZIChtMug0YAI4XsFct0wLCGCtKwa8TNgquOEqkAxhCDvJbRhLINEKPyG2ZRhAsfuxWJ5QM9MG83y8NHDNLgF3TNgAUmdsmedlAszqqxYs8lLyyu591ExjcRVoC7+KK8xtxXxudAmRbhqCKN+gmfzBcTXP/ErVh/LrNoV5q4zd1h0ud9ZNQNIoUN4phjwKIN18TYWTAhPk4kxEQhMUJNQYQCCaCJK38qsTx8wBhC0NI3WFBrABCwjAoL2xoP2dPgWS4lbwBJhfYqFAVsDQ4C9auIlbezgIjVrvHZG0g6xMUIpDUvMB62VTykpq0A8bfYurkiwlOUe3xFslmttQ5dyWZhcdTTooQNj1AECD6GB54y79imLhUB5WCmkD/jBd8WdealzsBjRrIA1NDJu+jkAq7EniuoFIOjCvbMTtXFkKTqLOQ1qb7Z2yt22xtqki/QfIGm89IGFjHfxcAFZ+odOI7FAZhaWK0+yLOy0iVKnjIp/I3zaY4uz+SgO7hwBM+lrc12rdSxlHJuIxR3rhUuMDjMz06UUnVetvTwqcT/L57ijloGentjJqdWyQjHVu3fu1BlNlKWxHMBEu7yAYZEwVx4r/qo/wkPcfe5uiNT/zvN19n3qOU45trjzMqZ9f8zIaZibUgGM0qRY39xSoQuWmBSf4rO018YWzvu+ZWLqMuB76qwb26QdtNOjvXpnRZZ1fhyZDa8LaWBZs+g7cWUP4+pLNwLWlCXArp3KA6B6wuo17sMmK4wDh6tZiURBlkK5nkQ1KUPxoFHFO8tQsckFg0qOdb7PZ2XZ9AOtykuMV2EyloQPvDbyR3/y314JdGJaDMtl+a3f+lEFRn33+vXrEiSMjDlYJIAD+AA6gMRKZFncCmG3cr+B9uoWggYRxJ7rZ4ANqgYZQN8jNMHoSeY6GX6C8GHIuWhNBxdVjCPlIILO1/AHDFhPhIR7KJbSM/U76JpBFhvqlgs3CRDeitWxVWA0WIkIwcodtjHzPVAAMjQjELB5A4B99fJVaS/tZYU5TL5vOmDlSo/FGuBHDwPueZ6lIzZTuYZ5xoAp807o++WXX5VmdZ/Yy91799rrrTfRft3qUI79NQso0ucC0Gs6aZ8dgZRJwMSO0QRAex/yQ7luQM/9rGMWF43MLdFXygKzmYDwTmtiGHFaisJ6c+WhoTN5gLajK7RbudoOOATn+0RJP7NGnHl1ZbXaJ5xAGZDXUg7XtNWfSs0JH5XrmT77TZrL6tpaPcMaF2q5d/9+ga30DHyJt4wpHtAv7Y/UtxvvUk949UYsxZsBqTY22cam59re8XmbnF1s8yt3yip6F8tSnE2C/737DwrwWI2S/qfCo0Bl9+C4vd45aNv7dm6KoYCOIQb6aVsf6wBt+q7PbE8xXTGs7hLbS5LLF9qm3eMx7N6eHrTZqVvFTxYa3Ja7Gbq9fvWq+BstKSG8AO8IrQTxhaXl4rNX4Sc88eTps/bl109S743a7IVyMiYsQm0rwE1jg1nhnQAcGQsYmYg5Y9ExhtSQ8awFBLkoeYeULWTs7KAu7xG4355brNl/B5ONT8SyjPLQZ7FYZ/lICHKdA57DeAT7u+1gdyefd9rCTDzCqx6KwccUA4W8FQWNj8i+2P5nn30WnuhLa2UqwAq4VG52aMjI6bzT4+ForQ1ioQw4BpOd3St5P+2T1O8M7QxELgZPzx4wFpUWhW8CrLUKJzxHlskM99tvYrlkdfTW9PxjmoP1BmhSVlkBGNDCb6tjTDiY3AAMGKFP5MRkTsFAw72YxSRNelwVAgQEwfSsCTEGoFUWQcqnPTcicPfCCNxMQqRBXkBUmzDbm+3ddpROMZd1VnxFTEcMBBAiEHeFZWlJlLijs00Ac1lbsSS56ATSTLUNVgV5tWfYLAIAALjZOefa9P0eKYY7d+/WLJpBtGekNrJ8CCjaVBJuLsHdHuPrqVJ+FweVE8kiXVtbL0ZmgZnZZnn4G5P4m4WEbn0ZWo9V0Yo7cbkBE1dNeQbR4Na9GQc09xrScNTdQe+vAZIG5hoDffSlQAB5gVT6VWOX7zynzA7imMVGH329b1mFoZ8yjbelcqxIz7AOlaWdrP6a6S8l89fxyYoVhp4sPHyjgXgEEJlRpQiG7z0jxKNurhwglzrifJiFKGFr8VnysgDEitDdzLyTGm9PxbKLi2jJGi9DrI6bbQ12nUQYSBCKFMdzSFp+TD8cdTF9PX5A0xER/WiN7d1+CNibTRsL71T7CRUFYgxZnX33JEf1zpZgndT2ZxGwAPT49GwB8Vm6dpbvWDKOSHCWC7B1Bs5i+jIbkESLuViWK5HD9bWVKJe406FznWkTBvU78LTdmTFCL97C7PVMsrEvegKvjJd8QWBYO/WEJtPhKxBulhj/oH8d2JXvxZnLKk4Z3M8CwIChOJ6jJcIu9Vksj3UGsHgz1kTbcs2GveGQAsLaCegsBkSsSEnnFNbNuNkAmXUoze8wz5LFPYZK5Km7+tvhy4uSB0oDDwl7sBZ5VegO+MnzzViz5IeVhy/tMF7pawFPSlvfeGv46ih1MlBMQEln8jfr0R6WZAFNeYnDaiNyUoZP6gfWo4tr92q7M7FDAuOzF8GmnTE/S4I1RpgKIH2XBgI7aO6FsXVA/KHM+1yE2e8GVAd8R5AgPwEAXCxPAIfRuKbK0XH3iwG9DnOWBqbx8rwB7dusgTVA0a0bzFrCHsKU5ZhOEjgELBOctseYjrKkXfNMETflskQQBFBxxa0OsvYXiHqxpvytMrUCHUzFDeX6c/ekBjHPlYtuoxEMrhA69dy9aKoAel8e2Gc8CSVroTRgBsaEiRPrUMAMqH4UA4d5gT7SmOTh/rHctVU5xkGMDvOw8iu4H2WhnNxQ97DMa9IqfRQ+KCojXl4ssLIGU4E1xDXrnjEaJoa69f2uGEdZgN5YsOqNrT4DNWOJ2QBpbfWVdy9jqkz01V+M1+9fKHCuvSYpQZaCZ3I/q5LFgOLoJARgDMu1PIilmjGikL3XWKdHgMDmscYZMIo9XWUcdmMBEvSzCJI11SuxTlkYwMCWa/qjf7VAIXzJqgVAYqHCE1tbm+lPT4NhaamjcghzT7lokVVWPJoPy9TwKMXm5XtX0KRdnYdHWpQrZRhZk1YjgwEY8iJMGFDaLGrjyHVEG3l6xskpj2a2yUcpSzyZPpmdpuQJvLbXRAgx1IB8luNJZow5AJFrXHHUtKPLa+7Le4Wach/lYis2lho3Vh4m3sPDxqDigcELlnZNwgSIgeR5wNHhWOK5N29EDkbinYVeFKbxM16lgNOHv77Cx2lHx4brSdvUTKH3iRrKluM7kjbYWalPDhkzcq+MmojK7+QNb5OniGF/Nh8YEOhlfBgIHWB5ubGAUx9SUnRlWYYHKQv4NLpx74PHCufucFOkk3Qrz0RJd5PFf8SyMLDBJyReOqIBhFOcbiIMB4wQXAM0UmoOq6t2ZAlzsTo9Z4BZZAbA84SJ0GMkTFA5jxEqVqT2lYZIuTSL2WAvWr6YJwTS3sG1L7BJebS8z/oAfMyqTUxebyiQQapYX9qlTAQBANZqy5P0qjhG6GK63+CWRRwmrrhX7nf8JJcUgPsdsQfLmeVDs9crxDcIUoukHwEWv6Fl3ZPfK2Cc+rZiqVT0MP+hIUZwuXdQLCwrMcQ+wdJnn7ntPdQQV/6aaTw/WJ1ibtoHBJyhgmH1T/t73LJbpcDNmApSz0QBYEbPoyeaITF6oamJJjFVwqgsYKoM1oHfuHwF3vgkvIOHWH7lqoYPWD3ARxhEh21EQGAdTUohVTZC+iIs8ObNZlncLHsnPLr6klP7/GVcQ8eb/MmAgzbJfzOLyWLcdtYMgIzrax/Ijbv3yioSg2SVUtD4BEBRfoBFuZQnMCirO5/TtKpjMvxqc9lyqgFA/tZXcWQ8SQkBE4oALdEN/W5FpKbiZ48FONAJPxsvQFXvKacr735UBj7hYhdIZuxsRkGBksMCx7QAiBp/7a5QVZ6TwVGpPGWBXpVCUQeg7HV2QPXZ2BWY5MKDBZD5HjhS3AUyIdaw4Ys68brzdYyjSR/xRu472oh1iieyLsfyd0yd1HFZFiDAK2ANfav/IXRZfWkbIwIv4wu0x79DvL7agzbhcXLq79xUMuJeIQihH3w8YIVKOl16EjlDw3fGo2Tl2kA7CQDXiZ2pRz+1hYdcjaQobs+v1EoaDI/J3n/vvSowP9drYBRaTifLdUojajlXBgcT01oE1z2SvWk/HaKFuntm2Zb8xZSVRtQsbsDx6ydPCpjN1olp+o6Aijm9joDs5t0ETMXRSsN08NFpQsV0Vn91Ot+zYFh9Bk554xOsoMXetpSBYawHpWExBaHFuISbtacttj/CJAAO6KILRgX8GL0sgzAKwf30889DIVq3b77BSiQUXmV5pb3op4yvvvyylmGqjwbXF+u2uawUB6AU5qDFMEFNhqTdBFQZ2lPtzO/6D9wBjGvQvO4HiurwDGX0MoACyFnnynYOuPElcIBySD0phkoZQgbfbOKaS31oWcoqfabsuvUewQn9WLZiv9oj981nu/mgl3YRQu2pnNG0gwKk/Fh/AA7ITBVwzpW7qd+yIoofw9Qse3THg5iYBV5lpV0stAcP7rcH9x/UOLMdxEArz5VFGl6rlSVXsZJYQ7Emb01OVzxPrInlpXy05z3hEYF7ioylWInjAUA7UdtMdnFhttx44BhjtVKK1AkgZUywZFnAhLyHHwLK17yTAYmbG0Edy9jnGcobfQDZYMkRuu7VxCpL/9C7NuUNb5IL7ywc4p/BDR/0GBxe8wImZnjRpluTPVQmvAHkgaf+UETGkPVnssb9XtrTeaqvW+6ew1UpEGGi4m24nBaQeQaJ82ocPWuJ4tT4WOWRHmR85ZJalXNytN/2tje75Rga4Rz1lEUYmuBltGLFg9MCvGsakDvAN/C3e92D79yDPytklXFCL997L0sxz+JzsuRZOFRykX88LYagiSYYVRakkpUXDDMpDKfIzOjanUflYhNabo/guI4Mq1Z8Pj/th3Ah9tApKI5I/HydomoGEBnigKwzA4oBxX3Q1m8sRa6NQaicvHSiu9hnbX19o62srkY4Jtt5BtAECc1F+AEcwmrXNxMyaTfirq+vldCxMAiTuNWD6624tEms7OHDB7FuYrFEazC7BwsNI+iX9nERv/Xhh9Vm9wAIA8FilCjMsqnBTl9pKmUjMq1MM7kPHdCFe2biy/19QHuKD9eNNgUA9x88KGAHkrZTwxD6R0u7lAU8pDG5/xvmyfddK3bB0E4v7aE0jBXrArAJVmMs7ZwPQBIu7ns6X4CIqWoJXcbLd8Cb5UligX+5c6GF2Kx6CLNYF2uastQe3zvb+qVjNKJoxNcE3/uMa58Q0wZ08Rlt0YBl5qwbyhXtKLoS0oz1xsZ6rZAiBPaKrPtDH/dy/83umjDEA31X9p3a5gqdTe45WMv5MSxJRyosRNl+/Ou/0T7+td8oxZsbw8M9dssqtiTODKuVJQQd8C0vzbfF+Zm2sb7a7m6stsXQQPKzhOph0qP6gI4RQDxPZhgPwL/GJvTRxgnbiZ0eFbiyVo277A2hBhOdYp/aHtJkTMQyY80D+VwFjsYho1JGRsBAHN6ONGjSj9o4rQ1enC2tbmOTH/PZm0nWzp8MCOAo9mdsKJxvUmryzz3kAi/pD3CU9oUfgIxwAFnz/P7uVh0iJg7pqNi3sRAdLnZyHMUeY+RgL8oz41KJ/uFZIIYmaAU2StnmA5531Wa4kVkTvr7H79pG+QifaRf+VpaO4U/8ymApDzWtJM/H6RNcGZS88UAnSuv2zHSBskUQ6CqdCb7x4MiCRH2YI31o9NH7330MGBCJu4qoZQ5HU7PQWAYaZNZVYzVQg3QMUwFXlWFsAzgahqOZNazyuyLE9g/kHuq4VJ3qUBqCEVxAFLF0asj+d2FcM17KGCwRg2ZwOyGifWXV516MRUjcJ9alzQSKxWum0aCY1QOmgNXvviP4+tFdTUDQ3UVuNaKVSU+Q8h2BN8DaYEBoVLONwF7bek5eBibtuV/fLxbgvX79pn43otpJuyvXfS4vjKk/ZnDRszRpLn/rH6B1sa69s57Ur23aDNjQpPepbIyUOFK7rViQL3XFM2Y8jQ1rzLPGAlPs7UbTZ6yNIcYBmMYPOCsbj/gsltVnPXteKcZVDhpiQMrJuOkXdx5zc+1LOEPjLojdUiBErBqWGtD1HcGhUAbFK+xDcJRFKIwvLwFwckdL2DLGlLU4IGGo7fPSZ+uJT8/f1ioa7vWDR++33/7dv91+EJBkKeBTwIXuJotcDDl12wZMTHNtZSl9+/91dd/NeZ3pecAPCXaCYAEJsEnsVFtp17v2xnEysScTp03+yYzzffgt/G0Sx+NMZpJZZ+1V7LVWoiR2kCDA3kXk+l0PjpzkpY7eF6c85S7XXZ5y7Cy1OC0fDfgc9nL7pWkpgEa3OxqcNlmPzhN7lihB++VyEa0yBdgiZ4BxOV7oiePHptWVEzXiPGZ9Q5/hJfFo5iWglD4GqCFgIp/QIwqUa2M0VtpoOCtkfxjlpjEC9NpER+krfSk/qqdjehu+yfPOWwnmZPgYbzv9IUjoaqBTmGtGC94zuuph/ORkAePGg7Vpc/1BeQkkDcSMDUTedsBM3lXmA3+0RbmMz+x0iLKE3QY0ASD50B96Qha0zas46BWdtaMP54uX71r7FxrPck8W9dGgC/0lQ3QV6XiKaEtTyNKD1PksOIeW8rqcF7gk9KY75H9heeVsJ4p7SGUqbY5II/M391/oiLiEuTXlcYXpBKVk+TCXVXu4IUxO6JGG1F2NJ5ZWNzn6IuErz8t1iA40cQOxTIRlGY1IIhDA0lDXCLFR1RchoI4p0ygqhRsCMAY7qqz5x5tDFEAG0CiodkqAUy6E9vE8MCVkGEXhKRvQkIc8f+788O5ShtBtDgUIG2HxNsYTx1ca5mDuWNVhq7e3bQ+gkOCWZxsjoxg91rkrqx5Y2tHVLKGH3Afg5D0xJLxoSqQ9LDBjQgF4gtolTBx5FkZqjMIRAIJR2qW8bueVv/fGi2RteV/4pmLXBw+H18KAuYcnzGi5V7kUXG5HvykQJSEnaFAvN3QGmD5SELwN/fdO6hrI9El0Qmjrtec+IW29wVwzL1Cb27e0gXFqPi11VCnyWwoD7Vzn5ePD7OHoS+mZMprSyd8G+CwTfPQkyrojtDxwaDoWb8tcSPJI1tANKLQvr3h+zxI+B0AiA0JVALl8zD6l7xtW95UAUb6DCbOBqdFissmbPgOwQzcyRDfIHZkin7xljZKj++CM1w3HaMVQyYMxDjqQ26pzdSIik4xWtxrLcw79IRN2pDFCP/Z/HM7Kca/WSDvQqoNI4ZNUhjQYXvESzSM084JsAn9ebj3y6tuIBhmp128MoAwgJK8h/XTq9OmmPfDZc3jGezSVZzOy7dugjHyk+ZtGzjkjPOadKWBnB6XosQHM8DVto6P0g+6hGVnSFpgz7t0OpXPOM7OhKeClD+hTuuaj/fqPbuQLRDUdkPNwp5gWvqJt0zSNYu13+bzhtAE79TfKyfP0pYNhObdwdPlUQ2zMIqAIQ/iGohgZPdhQRv5MHmQGT4RSMSJSsoY5b95N6+sbdVsJIQVUofskmuWyWMJ5xMl8K0qtcwW4lOUe6E0ZPQ/8ZuCmIL61lUUbG2KEuDlvzt1mLIINMAYR41mkLuVoM+WxTto1M/Wdp3Tah0EDrAfBKY4w/FTCffd1msr6+mhnBFsOgzvP6pkgDMx53whPCAp2+QekO+M/13hv9QDSN/nZsd42HlZogdnOA7fekTYpk1ACFeeEgmOp4lhtNDwNvGDpdheY0Al4yhlpo7JRGs1HHePTdzenLt/qJVh4fSTgMaY8jGkfBt5mwWKUDIaYs8efJLCEqlYeT0NDQMh7MxJMbtCdAtcbyHW0rwDnWSsugKZwVQ4SkKoXvQ2UqRe59IkxoFDKaDic55w39UYbtI9SkR9C/Sgh/rPwgtf4div9S1h16MixAM776ebtu51DCGxsWCHfxuO5d/fOdPf2rYanY0qN3cq1bU9kMDKeBjtG9LIV70idwua9ndu3EkNmoAEfKrvpJ4Ac5gDNORsLuTe0MXKdOhrqBkBm2qRT7Rf5p2sdnEmfbL9ngMZSOrsTmZ4E4GtQQ6euIgtNpRjkPIGOgRkRoOk+DVEDihwcYbjfTXWkDkZqhKB02UTshM1G7COz2qIv0hmMpdSJvLGReznGx5vWcD8uMHZAJgBcjzo9APx7Y2DMj3xnVkH6h9ZoK1oiE9o+h/w2xsZD9Tnn2pAXRiC0jIwyfvKEzS3mIBMcIr/JG9mY8490QkSpHyF+dEK+0Qi8eaCv2gY5eKuT2BoePsMDt+gOw9sR7otXPrsmv+fQaB4BgqgM4aoEIbCcpOvuY61nwHI/SXaNpyXXKHRxHdi5pwKCICmzHkUOHTlz5kw7pxOjjhHOj4T1jvyNGdDfSC1i6Mh4X+7cvpnxnvG+iuZUAkomoSKeRfAmVlMqBazdvzetJSxAfEQE8Cw+sFQmBSZgjIQ+m4xtygoBYcEQX18oszWzyh7KbE7aoenSpcsFGQLOSgEnfQR4EsOE+biBp4DkyIvwzOJFpb6OEkZPrPmt95Y2owfaGG0F4ubvabOytduBDoQAQ3kbPBn7AAqTjYrPOVPGZlhJo5S7Sw/1+7gmnJ+XxqGHbzQy7/DkqZMN3azb5U3xGCmZaUU8RWCnDwQb3RhU+WC54kdpAzrystPMtgF4rJw4njJ41CMEZQhCxj5npF4/fF+4cKHTnoAt+UMvOVKroPAL+Bhg++77G9N66gMgJ1ZPJaS+0G9L5PbuPzjdvrc2rf39V9PdzUfT6qnTLZexlXO8ceO76cZ3300fnj0znVxdCa9GLm/L3L6Ei1Il+stzomDkkHxRZsYdz5eXJf9XSgd0YazmD3pbpGCNN++ULgJYQGrghEwZvfdhcAxQeuPjkyfPE6m8iEcTby/QYz5ic5Chv75LK6A9XRGpEKDmCE2Pe2Gj6b31MAsK4XWnJgXkmybJN/qjnTXZzxoqxxFqnh6wxFADI85DGCOKWo/uPMn38wCj3OL7d6/jUe7pXM496Q8TTxfrXadfwmwbYqCXvOv8ugxt4VTBEnKFPs5rr92+8IUsKWt41WgznIGmekSQwRrPicRmw06ebTJCZ2AXeQKeohqOgNCcE1NdjAyMTT/GSLe6yKG5tsJr6b6Fcxc/vgbMeEiEmVJQdl6TCgCcgQk5FsDho7FAjqK5TmiFDC+joGtrD9oJoMAqKcdAjHyIBvp4xvNV7HxcEy4pwwumCl6pC9gRSiEWgQNgCNtnQ4D7a/c79QORWDaJagKDgM4Ni76/Cqtc9fzmy98UMBBQnfomnFanZ7QbAH3//fdtHxr4pgQITZgwARMBGlBiJF7bKST/Wu/2vSbcoiew9d5kOUqAZeRaH8z6x0BgiSl2qCEEDAkwyM/2uf1Nnfg0vNCAaIyR8Fd9zrOMIg6gCzwYHet+jWBTWG8FPJUw0F6SzjM6BBJNxih6QCdgLOTUdvJoVFrf8Fc/7sTD+s3f/E3Po4v7JevxDZ2H4G/Vc6dMPDw5rDlnS4a0mcExSHQ0IEShGQ3KwKiZvYAOBuvMfbRyhLwxvh3Jjxx4lrxCGbRDC/1n/T//6U+nf/1v//306edfTCsBx6sffzb9af6++vGnwc1d0+OAy+mzH0x/9mf/KXTd2+lCd+7c7sirwQXgeDZ0Or58tJ6Q/KC9HfXl9q1blTPGq0ZvmzcO0cWuXcP7W/CGxKPL04cfnsu1A+UdXbENHy/STkG8Nd6nPvHmeU+iAvfaeuvO3XsdYDMaL7xOI1JHPMOApbXGPGAySd45CeSSN4+fDwN0lffUCcA5EPQGKHI08J7+AD8pJwNMvKedQuJcfx9Q627k4WfTW+G1sLw5/EQxvMP7a3dLH560lMTTADTA9FsITveOLsXbfT+u0SnCDhOGTAjxIxfxPvVdO90jMqXvnDT0IttoJVKkh2Z+mHLU9EjaDOjwwZgJw2lRCg1xP49RFCT6IasGQcktvjO8ZsdYu20wczgq8ZYDpBwTuMUAL5w6e/Eaz0cl84dAIooGAxJ/+/a3Bvtb2L0SgbdkyvMAhjdjUGDkxsaaXvdpJObJI0bny9Qxz2vs++jgEbl/Bt/ZxbbyhVuO2ZgK5bWBJ7cnDFU3Jg5QNMix1JBHWUbC1NfpQFF0wkfpuOruJ2DaiXj6pj51N78XkAAK+u3DAjnn3gGmI3RPkfXOfADhyspqQ+cxud3cP9N3vB7WKoBYRtYyjGShK9TtU8Cq/R3elX4KiTFNWzHaNed4brzEClXK7oBW2qK/gEzeUp8AHaUdnvEYxEJn3hraDkM4VhfdvHGj1hctCY82EdSRghjeJaAUUuWPwY+UV5AMbQmq8KsT9Lc9esZKvQ2jY0wAASCcZa0TrfOPd4DH5jkCSH0RSnaPw5TD88aruwEM8qVP3eU7fZVfZendQ6HOX7w0/eEf/fPp088+n1YCsN43442FJ0+fnRaXAngJtY3od1ZEDobxbjzbTjcKLeQcL104Xy/yyOFD4agNUZ61XQwxENZebUQjxrG5vjdCWKuB5DbhtB179kYWEx0FF56GRlI2wMmIPZoCWbRA49lTMkAm6uI9vgoo8O1tttDBpLSdzwowGQTeqXCeE/Eihz7QIbLDWxRKA7Q58loO4A8QlvYYsuB90a7rC+DS//1pXzcLDj3oFXnAbzrr/r5Ya/Ph9N231zviTx6M6ANKqRJrxxkBZbhu7bU12LxQKRp1wRZ01K7qctqrHY1K0m80VQ+QauQaggFcwCiKw2/6JJ1GHirbURAAJ+2gTJ4qfQOkledXIyWoH2SfF0m+0FF59IY36/CMGSsGg5qDpFiIAbAQugoWxmioBiMstK9XEottna3BA56EhlFqwCEHV6DKPXWfQ7Cjx44UHHXSu0YIA/eY4gAYFhqwjQGWkadgBTFa6DFGE8fqAB3EOERDZO22tE3opo2sEbA5UCLE8qdOZRJ0QsGztXwQYAFBhOJSU3BrjmuRQyDM477zBBFu5OPG/EYCrI56DaGRtADG1qMI8Blk4qECj9afA4BiEs+N8hiZNWIMJA3IOLTS6DqpwbiujU5ZKaBlAMsKV2jgPKYSDJ+ufEibtcsqGb8VyDOkJGhG4FhZ4eRsmNBW1LAWL6prikNn571cCSjyovQN/9ARz4RrNUronXYyBNoBPIAoweXKkhf00HbXGQ8ey2ypyZhJ8y9fv2z4/Cghm75aUggICSgvyVJAQi+sdMR8l0bqrecYj0rO9eKlywHGn0yffPZZdwu3ye3u8M6ghq2ugKPR4GfPLQa4X+HXd7S02/WZU6emlePHpgvnz+V7OW2VfnnbeaTy6vYJBK52hXkTQDTCq89NeYQvjN5W+qkOXruVPAKmR09fThtGfNPOdK8AqWy6QVnJO1lCI/pFtm1SLBoIY3MESEIHoaDdarTf+m79IeO8XrnEykv1jESMHHzlnmykbOAEOPEMGLrX9fI7vKdb7gVucq74zYjh+WKO4aRENiMz0iybDx/0FQ0Mi5fxj5el8RIHsJKl4On0OAZY/tHI9zzQCyucUzfs0BYTy32juUGcylbO6Rs9PRZjWGMS40re6ZeD0wOD8l9aLIIazsUMluQMZtEXBgVo0kMf9xog9SR5V7+jyZ4UWGOydHjlWhkU7lF+k2yhvc5ovEQntMVARARmPAKA1NeZqigM0xnCD2DMZbL2UaWO9fX7VSiCwXuoRQJEqbONSIetk+R9yE1h5MsoG4ZICCMk4aIYlFv4pn5t1BETzCnizGRMtXGv5330jzB5vvmhCqbtjcbSI9N3Lsb74P0BPcrDzZZb4y2gA8bpp0KEidx2Yd/wHo28mS7zrmG0MBE9MRPQW8cNnDFOeN3VEBFSE9K1h5W2d6C2YCyazWEZ7xGNEEB4jcYEQR/kxea/CYnnRy7PhPyx9lqeSWJDe4RYhHvj4XoHJromNTznLfIEO2IYEGLIjNLik5ybEVD86kTuGEDtqaeb/hNW9FP/LFRG0JWlLSNf974eAP6Y/tK8VgBFCMNT0laeAPA5EkPFgyK4JrXzEoVA0hG9L3yHk3Y3EmoyyuYCXr36cXOOVskAEGBiN2zAsmt3PI48JJyydPV3X38dnjwsTVdXTkxXLl+arl6+OB0/djSKaEt/4D92DFpffzQ9fGTj5p0dILN80bJSeS4ArY/5rxtfAEYDK/KF0k3B0a6n15+XKQ+tuhIn/BYx4C95q4MSA25goFO5Ar54LVKIFIR5AcgAro17hd36Z1cd3pp5mEPOB/3xGS94b5wI/Ad2eGxaj2+AWIDMfeNF+9vAkHB4K+AIIO2k0xVKkTM6pVw8tfvOK9FYwLDvmkkLx2oaAz8mxPPEFxpmW2L4KHgCSJUjogNqogtpGG3TbAMwjA1DDjvIC9dG++IjdTDWPGb9Wgp/pJG0uQNcKYMsolcHZnONDNJLMpRmV6fIJBmGY8qW1qCf8A1Q8vBnJ8/HM8LwhRMrZ68BC6BCiYWiGDd7lcAJM21v5jdvzTSM9YRE7hFmuw/iQ3pleK+tnI1RNbP4TR7GgIJGwmIEub92L0Bke6MIWohWLzUN5JqPxeTW7u4oeCCczvE+lcurlXtAXSt31G0CtH4IXSijkHi47JZdjXyK18X++m//tiEToiAqgkrwnj51umFmXfcQ9+TqyRLKHMY7BmrSVt4koqEVUMRsk2h5dQwEEMVE37M352OghoBY1sRLEDbzVoWFzlMSnCxTDi6Whn7LYXY/zdTLMHH9G04HXDCacjI8hIdQ8cTqJaQ9wNJIIyE3ampbLQaK4gNskQLas/4E3QYB+FgDk3sZB9eFlkJgAwoF7tBNKCecJuDoLmfIMuMR2hu4MuDQ3GzawVPSV7/RV5/dS8DlgWwQYRsyu7AQbOBn30N5SHM48WgzfLb6B4ja7cjUDAJuorsX/Jtwb1388YTU3oPN8+pO0ltRh/DClB+gBryAlq32pYc+/eTjHqdWV5pTm0dojeRubj6J+i9MG4+eJzJA6z2hhfetbwbshNG2fUsUEiW245TcofdvPwByMSw2WXkcWhmBtpBPxMRI2TgC38gneZGL9bdBNbLpm8wU6FNvw+z0QX7T62c73zhywEGwDlq7gUkHu8ITHuJIeRiw5JmNXZx4f67VEEZewu4cA1BHaP6iAyomeJM/3u3QeSmqZ31+9hTzaAdiuiVZ2rZvr5A/ISqetG+jPDlJ3wCRU8AJgiHDk7USaeg4TBBmy2Frj/qHUzb0sevvY9wtIpFjd99sqAuWaSeHxUe04pmCXjxuukmGarBTr/LJH5nkXTZiTTkcIOXQA2U3Ej515sK1xQiW/eZMCMUoIERRhpKOhLQkqkrPxkJfvXK56PzrX/96+vqrr4q8VewU6recVnrQMi+cP9+R5IhQw4d5Bj5i8iQ6Sh3CGFE8lnBc+N08Qa7zsHh+lI4CUtAO+sRa6xzmqW/kb3itEY4wghAQPjkmSXi5PoL33fffBwjsujKWEY1layP8dY975cLI26kAJm/6xs0b9XQAL1oABoqPecJ0OQwMR3gfXkJd/NCLwWBc/E2J1CtnKP8lXADQQE04CXD1cf7Y7KLhcr4xVBsJRb2Q1JnbW3YBO8/xwDpqLjxJ/wkNMCS4ckDeFY1+OkfAHWhPWQiIhQDNP+aZsYTTxgKbUbB4LKGRXVhuhH6S5Pfu3Jvu3rnTVEI9eQYjfQOADhEH3uMJufCyf1EHurUvaZu21kOLrBmEMPuBVwkEAQ9g5KHdinH6/sbNDm49DcgZcRS7drem0BRQnYvn+JPPP5/ORYYAI+8xvlR4Eo8+99lh+s7dtQIkQCY7BufOJ5z++OrV6dTJ1ebSeF1boQnZ9TIrO/PsPXB4Wlt/PLzClLMZb9AcuePxWk+snOycOZ6sNt5KRHUv4ftG5Px5aCaPapoOz1L4bSpLiN6X5DPa5XNkX3sYQB6kfqFBjV1BRd7YVKUoawDfb2BpOShP1FQaHlw9wNCWLogAh3MDPKyyinOSuugS0KPbuXncG3rSW3+bw/jiqeWflhIWdusZ2mmH0bBvpH0PyI60xPAseXhjLEDqDTiRCXLgmQOpb3Z4Clopr1FN7smjlWtgCmP8dh8HaHbOOE3kVhs5Dla70GWGli6IoswEGBPgx2RwA56wg2PRPqQtwJMDBBjVrS60OWaQLOVoM8dgHoylT2i6cPDQ8jWoPrv7GignpWIFITov7caN72NdLE+z8eTLWOA7JarndE58jwE6TfgBHC9ExSZoY8T+/WN0i+UGhkJsUxMMFKiLUqqjxAwh/U2Q5Ax1SPjB8mCCeisQURDfKDGmJMh/hvi5jiEsQvMW+VsK4dhxr44dy5ia64uVB/4UmGC51wCA/Jj7eWdji62j6dmO0gKgKY9H+c031wvawG8k2V+0/8MCxQLnKRYPSPqN8D7CRkxTzsx4/XiScM5ctuYac2ijdgCXgvnbkUDXZaGCMgmLaTXaph5tPrDfnMl49DuFW0LpMaEbrzs6/SzeUQS1mxpEiPFg7I23o9ftK6geobYEPCHGA/WyxOoEgIyZQ3/R2vWh7AG/GBtRAw+DsUEXRkXk4ZljkQNb349ldAHOPA/gbZKBdoDC6P/S0pHpSUApxJsW4+3zIvVbTtI8U2tqz354bvrw3Pl6ojxJgxrvc79vc9065Sa072TrlA3gbUBrOaPVQabyGGTwioADkVPw8OzFm+nx83fTw8cvIxeJHlKPdsonWhwAtHjqjyOzNgMR/j51hFdPcjwOyHlZlDylFRqMyL7Q6WjozItGM7JnAAukkyP5R/c/iTFQl2CzASdQ3LNvGygNNsVpyQGAutwxvDK3kn6ZIsPREDFQDFucAaXhwY45kUCoBjJtCouqDwzp1nsRBVLx7dgNXt5Ww/lu7pv6gCKnhiGRS6xBSR10k1yoE3ijq5SOPKX2MJbGEpq2y/PkAhA2fM8980i1c6K0Oj5pL53mUDje5Xk0MlUKzegM/WkqLHLJU4RjnrPCDeAxvPSiAzFAM3XRJykHZfO0OQEAVxQqd6n/cGJh3/4j16xQGfE3wo0kqopNy9Hg7gYSZhhBct0WVZRVISo1MCMnxwvrBgx5ngLwSDBDI+aJsdxoncdExPKMBmIYAVFuvZ+gu2/Ma3gaRbCaBNFYwaJ7ftdDq+JSZmHkyC0axRveDI9rCAYLbRrDGAHdthQpHwG1Cxg1JMm9vCe8l9Dt4ErYXqEJ8TETQeVN5CtZe7QjGB08CYHRafYqWS1C4Lxy0LQCGwHWFqAMYOud5tBv7R33AdJBi+Yl8zyQHaHI4Id28DzcU6VLG3h1hyLQ+/aE2VQs9bsffXnx2u+Dr4TCgAWvDy95lDrPuFG4AYBDaOTf0IWXrl0UDL3arwinOgZoxlJHfnj7ABNYuo/3xDPQL0D4PDzi5emTybwE2sCMwS9em/0xTydqOR8v8WzCaHnisfoh/Q6tClbho818VxOSF2Di6fG+Iq4N2+UHgYqBnfWHG9Pa/bWmgRiEY6mPgQCQh4FK2mpCOO/7yfPXAcdXBUmThwGxwRpg3ygkPJ95Lzc6PEZHvPAAJuC023x3pArRAAWAXGR0Qne88k0+yHdTVzUkVnHEQwqAhOjth12J5h29eUmW9Mpn5r+OYgOklZUTnbZT4Co/hpckhUUfmr5KPY5hWgMoaS9dJx9xm1Mmvkdnwjty0LRY6uMxAqgfw+4YwNlrHeIiB/g2dRkziMcXOqLlQ+MPKYMcWP3mvgJk6KX/BihHpDUcCufoBfnhGZIZcictNTshUlWjzdFH19JW7oJ7m5PMfVJZ8tdoyxERvQJg9zBq8MYH0HMeDHLRSZFxdVm/gwsLR4+dvKYyiqaDlMUF9EOgQbipr1T1G/MaYqZxBhx4XvJ9vEd5DgMoKuLN6RRiAELeGcbIcWp0iRJiAFGgRmGb/0yjudQ6wkI4oV3DMxpThwA1xvm7VmYbRExEVa9nTX+oshLGbabWK8s3QALsPC0fQoqokscIOYOR+pUF8PVbf7jyQIEXKbQ2ij7TRGPNwxKKMzI8P8/wEIBjPfL0p55W/nWt5zYwd3Dn/v1abIMf+iQE98EfP9Ef3QkMpjQMSPsIP48f4KMri+rD97Djcwrc5iPDwRABOdM8xpw4QMj6m5KlP+hoMAYdhqGzsmTMatBXKQI80y5KMlIEI1wC3PUO02fepxQAAUYf3hJaK4OAHk598nQ8vZUA3JUrVzvRXv721u077eeFCxc7Ov3xp59OFy9daQ5K/+SXAF7zcbmfZ0gR/v4fvmooPcDRlJ7D4XloYQ5hPNhb8RylCvDCC+KsqwYuIXw3rDUgJWQFmK/fJWJ48X7aeGIyu0GK9wWwe/fW0n79tsHHmD4GAGdPUSLjXehbDzjnbYQsNYBrlt7t3QaHcQxeSVfcu3e/OW+DNHgrHZCOdYAJ4PsNJPuSrvzG351pt8naplBdvnypUZt5kJwacgvoa2xj0OglB4AuzB5mgTNtHHIAcN93VQyZ4MmRGTrJiABKwApw8U+oTW4YRtEMWa/+kgtgA1NSvjaQPx6jb/XNHiQ56is88g0jOB/K83FvZT7loj3+8RJpxTx4SUZENM2tpl9A0zmDLfTQh1Mwpj1FhtMmukluRLmMlv1DyW55Gn4yvDzSblZx+epPOs0HiEBuqyYogMS8TgMzc/fE9DplsIIFpTxQ1xxHXodOAkmNc59vhABkENu9vAhCJYlPUdRrNc2p0+PNe4CRFTFf0nxFjQaICGPqjuWEQJGSC+kRCPhiCtQHDsqth5f6WKeGdOmovgFG3qyc4u3bNyOQdwusdlNhBeXbCJFcBMGQcyFoT3K/b/k5HjEh0y/vFkbkH96PxPhIgI/dbkxRchDG/K/K0XO+w2ICy/KvP7jfJW6OJ+vrbV8KKfC4p2+ho3RRWGGMrf/HBgkj94PpgI63aLkbZZcnMvHZfLX1tbsdkCEkBV3KHMTg3Q3PeayFJRDo6jegtdrHAA3hoyyEFt1WE5JeuHix07zwW187yJZyCuRpe8+lDQ7AEQpMO3J9OXx/n/Y+j7DuCf8ufvTJdDg8PXv+4vSTz382ffGzn0/nL17uIMvG5pPp3IVL0x//y381/fwPfpnw9VXXUh89drzrqq2M8WImAxhP4mnevnNv+vrbG9ON22t9PYClhUeXV+KlHo1BeBZ5HHkxaQhTnU6fXA2orHbakle3Mhi8VaPQb0Mj76HZtW8xbX3XpYlr925Nd+7emm7c/DbGbCMyjotjYCTY2UnIVeD8DcAZ6k4HSzlkZH9oHfOYcHikZwD6zvBv9jwN7NxdezCtPXjY/uxKW8z33NoxrlN4feWZ4QfnJXHRtHfn1rS4d/f00dUr06efxGPKc998cyNe8v2G/Z4vqEo5jFiiU5+OxxP3bmtOQ5C3g13NO0a20rXKByTCQ3Rj+MiG9JqZCF4XwSCJoBgJH4bVDA9t6wBJDKF5yQZHHQyIiA+WkJcIevWM/KKm8kWUIklOAzqaTSJCYBDoODl2/3CsxnQdzhU84jygNRzgQaIzeVeXFBncSXUFQde1xS5HDEh5mT7+qANxFBiRHX/yp/9x616s6oNYHZWYssFjQBiFKwRg8ATG7s+2oRcSv0lIdqYC0k8q5sUAJB3gzirPRwNbcRQUKMr7WHrGI9EZz/C8NJAHZ9TbdUC8KH8ZQriHmw48tUk7WKnZIhl1ruDkUB8AU/8gxgAHgM86NK8XJjvPMHwW76RM3HhYQcBUgMD79CktWJzQwYoQ9Wq3QS2ga19LCqIuhDaya94kQrNcIFG7TelhcACeUJAgyHs4J4Qj3LOXrG08VDzwrInxNTwRAhaQJysXi1eEkmFzjWEAwgQfQH4Ur2Lt3p22Dd0cPFWCiG5z/9AM6FntolxCo0+E0jPCq8WcX4oxMTfQ9f17jMCPpXGmYuCxAZ6OGIZeFNr8wF3pD4u/FO/GHppA4fd+/ovp3/y7/xDlj6f1Zgweseraiadj2eN4/zIgl78E3Co0eKPt6vvzP//zvtvnypXL0y//8J9New8sTRcvf9Ry5Kzt+vNhQnNy99vf/v3013/91418vvji8y6fROvOQsg5hl7IjKcjIno6/cV//avp5s07rV/4VV6kXqkA3qxVYvJit27drJeIn70vNMUXNNUPlAYuIoQ+G4BhmN1DHo3cP7i/HjncbC4TgFJqecc3b8fO4qY6He6Lx7xIbnE6uDth5bNH07HF/dPlq1enY8ePTt9cvzn91X/77x00kov1ilY85PFJG/H60oh4yenD0mK//W2A6tH929NSMGfh/QjJRXz0QDRgIAmgSc/QTyE3WWV49I2jQUbJNppymAAmOfb+fCPg5NtzpgNxMjgOw5nYsW1sh0fNSZIzlqcXhfGeO7c095tlAEzpDFmwtFSaxbJfsmbmh6liIhMDaMYPSuPw2IAXF0XE04gwvDp9+mTpgwfqdy9ZrQynYwsLexavWccJ8Sm3BhPWeoghXhO6+X0qgjYrK7DhHp9YOdG/AR2tBChcZflIIQIBHhOiufHtT8sVTmgkb9TzlJxiEtgZLHmtQLno31DIqoldP4IG8BEiO1h/QqieJrpTvnqBgParGLhREuEH119OFFOE9frfPESBdCSFG5Lk4B3xLDsSV+s/1tDyDDsqH2/ifrxA14VlFICQ8KR4fe7n/ZqAa+MA3p/5hZazWda2GEbz/laPH5/OfXA2AhyAS3+UL6yxD6HQV51YMzZM4Am+qxEg+DYYeJ6+Pn68GYF/ux0iWxe9q96SqVZdQ54CCKCBEILtPkYHmPMY/T1bWN4iYwIM0KtGJfTZDK0eps9kZKwKGZP6ec9oKTdFPghrQ8/c9yZ/PyaU4c/zlHP0xOp0LqH08uqp6c37PL8VL2d3QHT7sAJm9eTpbQ8x3mtq88ZAy99yQ/qR77T/SUDrV7/+m8jFnm5h9os/+KfTJ5//PIB8MDzx1saxlyFvwzLB//WrXyW8/jbKfjT9HhOXGVSj/nKGz1++nr67dWe6t/5wur+RKCOOwzdffxWgXYscjRd3cawARd/PHBknh9I5gBUtHHiHDzuiYbvyd9/IVxl6UeXTD0YCsLxO3ZYPylcaHdcOOUuDQrwmk9J5gsI/eUGyyQERDu/eEeq+eT4dPjjeRaS/31z/tnlWXviugKsXl5nq5FUTDJGR/9ihyMCYimagq3m9AIqNbZ9sPJh+eDVmVVS/IkNkQqqMFwsweXacGTLEaCun4Xg++s6BoPva3Zes5TejRvdnp4n+yWeKAMmNDz1GF9EMkJQWYWRTQdg+vPJulZZ78ZTh7sBO2oQXw9CNEeuOFaSNDCkeoQ1ZppCueZZ3yqkz0Dc7hEBTOxpBR3cXtnbsvUa4MbajSmnM3HEWAkBhqpfbq4ylgK7uY1UoQxUihGThARNPk7WcK1V2BSMNQzwNQkDI3Z1gco53qZyG6Ckbg3Ss3k3K1iEeoHNC57YrCj86OLbbYhV4Au5Rp7IAt456Nl/bgCr8TZsQPod65XBYdtZvlD3OO9zvW18AuJyie+SjTDnQX3XM3hw6+D2UhdFJCCxtsU27pjLM+0td6ADk5G2USVhHv0d+Td8913fepG+lZ5hIMFxrHyPAzgMyPVW+D7CSE+bVAUdKpE5C6jkCN+creaR4wOIPj1tyPPTJfdrGo/BiNGUri6IGq2uwLPnCJ0qkfzZUGACZGyJThJySmH4jtPvok0+nCwFIU1VSZejj5WvjnSfDexvGjMzoD1nEcx/t3hFwkIIA4rwZU7J+8YtftExTeza86C1Kd/Dg/k7hkR75+ndfTV9++ZuGxx98+EEHaNSjDs2scsVwWJctPDUNiKe9nu9nCdGBaHUEvfA1bcEnMmyQ0cIIA4IGJOQGu70YuQ7vjA4zjmRf/5TDw8YHtAacL6PA1Znc5xp5wWNlP+WVh750AB3wiq7uCeuPHIqXmugBDR8EGK9/+12BaZB+d/vHCFB6PGzqJoc2pbn5LYcYRyCy9eLJ5vT+dQzBm7Fje/P8qdOz2qltOdWITgRG5iIalQ+/e/jtXP7Hk+6kfzoeuaiXyVnKP3yszKYt6KidaOpZRpXsAFeeozIBIMqSaXpvVyPzZ3nJBmMsLSVbpl8t5yhQps6Wk+/uMJ96tNfB2xfq00+8d4/6O5AKlFMX/YrBXrrm7zHgMUCnMX68QMo+K5VPGRti6RDQ6EL7El/RQ3ibQ4hnRXB8MFQjEEMHZxBGMOcAD4Db3NiM+75R8IT0wKDKt62wgGQI6WAQRXQoQ89mT1cdrus8MASgvJ+60SnHQIFn/K3uMcB0oPkJ4EcxZ/DkAfkArgpnnhUyuc91XkOJmOtzmCwdIUQVYqhfWZ5VB8tGSNRbMIog83hr3fJ77qe+CKM7CBDPAgjb4GE2ZI4Z4CgcXnUgKm3FC/xBO+EQ4UcgvDRzgNUmlDPtS+vQwnWKwKJjJxlQfgExdZWHuS43Q0HdxPIb2CqNwtdIQNoWwwocU0b3LAzIAsg3CW/kHT/6+NPpi3h7Zz74sEKZnqQ8K4rM5wztaa2SIoeVq2366fOP5/M9DxTgrTy2ebS7du2d/sf//FXTJbxDu3XztP7u7/53APJ3BT9e9WeffdpNCfCk4JHyKCGe8L6E5gbN0Bxt8MU1bSMLlAftGKQxdSohcfpYtQqNQsQBOgGDTs5OO02Yrp6lL+TKwAVeMyr9zr2MTJ2KlM3TF5m5BtScCxOqp4xvvf8YgNMrx6ejoR0gMKfUQA+vUCipb6YFMWZ4136k3pErNzeS7qTctjdymX4s7o3BCEAKr8euQyknpCczlZuUTcdEfvKUjJd71Pkj0GzljlxDJ/l7v+mLv4EjOtagijxDd6tcYE+60OebcyWX+i+8zjn90wfy2cUSoYH0QyfMR26E1TYIMX9WCuLxY9szmjgeoqd+ZWtX/hv0yd9wgu7SSzrjHvylUzUskfuFxaXla0QPQg9w5MKzPDzJMSJENiVjm1xNRxBKBzv6VMAJyMX6ESaWzwMNA8IYQk7gDLqoB5AQzCGcwhRnQ5gQAlgIu1l/wlEhTF3OjzA4li1EUpfQFpMo1pmzZ9pBnVOncjGSQDTXyNXPvdps/htmuaZtXjurD/Kd/gZu+qw8gumcvwmlMN3ot3PK0s9Lly/lmUMFmOEBDkUa3uQY4JLDcZ5CC5VKv/SPNfVb+dqgXd999109YblEymMuKHBqHji0nUf6ePSUDZ8w2vMEF/Bpe8E2XgLqahfAMKpHEGf+AWH0puSXr1zujIQBdIRoDBQRaALJcKh/81HonmdZclOLeDnLx443NybUNXfPvEaeHOv/Jm3vPMdIpnfBfPKTz6fLl69Oh+Ktv349BFhKBjgSTG2TQCe0swygDzDqwEE+c/vRWH/RTTvu3F2b/vIv/6p1r66OHN+9e3emv/gv/7nbmaG/RQt/9Ed/1GgB+AMrCoiXYWtTP2S9Mpg61M+Y8+Zd51UhKsACgsAmf9R7lFaRQqlXFnDpCG4OfwM33jgwAeoGAGv00yYeHVrrY4Ez/efp5qEAIW/au2C2hjHKt+3BDDCdObkyHdwbeQ/QAQPtpfwOyt4IIPw0tY0c9HraYuDPVmSOjlgHQ3i9u96/nY4cjPPxyusPnk6v0SDtQuPSfFuHeGJj2lMcgUVLd6MTKX9sPDtA0swB7gWeurfLe+Ms0XsRVvubNkvJebXyMFBjtL7pjvCBJ+xvhraT/3OPlJDw2woj800fbj4KFjzqBP6HibL87UiYAYo72CaPbbqXxQhyu+rBz84pjW7ghxkHZKGOUNragcnweGHfwSPXdLwudQhaRQuzuf0mSwM3iuA8gPDp/WE4xWQ5AaMwphOiQzyAYb6apDchAD7KBBjqIHw8r+Fp2pVnbMqpDowg7ATJefMqRzjJC4uSp/EzYCKqOoTHvDBs9hyG8jAQmTc2KxlFInxjjfUILTHLYIt8IlBxqBPDCdUMkPUQQ2gestBL0h7g8GoRGDi5dwxkmc9JycfIGvDUJvcBnCarlw5XOJxnTPSDd6pc9Q3DkVakPzy/ZbuTpP65f9o9GxJ9YZiEqbzW9jVl8gCtaafI2jZ7iJ4Hus0RMgQ5CDLv3QCckK6racrPQTseqrwPvu07MLaqQytNNH+x4TIwjEADRCOkcmD8DfkvE7jPXbw0Xbx8pUAJTB28x2GQTSEZYStaUgIf9WirdgB6wM3YEWDGTIj99e++nq5/83XC4YcJMzdbltD67Bnvs9k93b17u7MFvF6WjHk3EXqhCWUHcsqnkM8sSQz/9F2oVaMMbQhEaWhxQhyHsse4MKAJGCgj4Ob1p7yzHWgcrxFQjjAWsAQ8c94qrnnt8pD30Czn5LHxH+15lGNd/MiX8QJ5jR/EGfA6jyPp+zsbfWyYqXCv7TWIY3DLoIV+AYM6KWk//g2gj6zS3cjHzgSzY9/G9CVysfOH19NCjj073odO23nAXCNj2kj2Bs/GtDi/uwIqB2+uL9fLN+AxewEQkVuOFW3KqfYFPmgXgzf0UnonsliZzHPkEr0jN50elX5w4JRRIM11yzCBsfs6cT5tEG53kUD+xjKHmQDe523pqvmz2sizHrv4jDzvVvrFkJAN4Kh/wxjn/MnT5+tB5ncZTwEIKMYJT91Ylz7eIiEBMFXQKiuXeFh8HwoKUD0z5wmbX8w9Kv2x8jRQ+Y4qbv7Jz2gDT4XXpR2AF3NH+Drm+NXzTDtZJZNJfXiJRuHVU2VWF8blm0fknLKraCHsqQDq+fPnOzAEwPWPsvOoWEj1UVQgM6cEEE95gNSh3YTxluk5USjtRw8VESxl6pfyGZvhQQ/PksAQtmGNQ+cIx5yfmWcRoC9aECgK2nLQI/VSbm1RrzK0r2FvygQovE8eueaMZPa2gJXWbiNsvgm89EEMUUJKRoeCdrCKwuS6sucEvI+3CJojqQxKU4GOu9Ddr2uFEwrxCmMUpp1RgijM8ZWT0+c/+73psy9+2hUvhBZwAkflmIZjJc+D+w86mosewJ2R0F+N9j2H3cCRQeEFWopoXqNUhMniP/3Zz/ttfiPDA3QslRMuopGpUJa/kqfRd+A8jCUjCyQ7+Tv90Xf5zNIghw8DY8AMbWzCAASBC4D0t7t2p922DqtnxigB4XjzzTWn300NhJ+MuNykv+VxrXeeV5LpI5nAMwbVWxtN5L94IXJ7wlr3aXq0sT7tTIj8OAadMwC0Qv7p9h3T14bRM3WpIJSjEUwcBiDueSustPtNQmsDfW+eP57evXzSwZ8xGJRogszkQKfqVIATLebNIHh4Js8baTd4hreAU1pFe8h3o9I8Tz5HeB8q5LpyOBD15vKbRw9sOyKddmu7dA2ANA91BlF/A0/gZsqSXZuAsh2U9F94DljR2hQnU5hqqFNGHmp97mNIq6vFl7EROFox8pyZepAfXrh6TcNmIKHEPsCho6EJD20M4azOAkfgZzNLoS5gYZkIH6/Ip8AY4jXsDkMQmec4prCMUBWRAKaQVb3AEhNMAeqeirkGjEf4OkKpemB6lg/lUA4CD5Ae3szcfl9DMIZw11qFQWV22gFgEOD/fgc2oe30l/zTB56fnKXfngNGPEQgq0zEZdGGYGJevlOmPgExdPWc+70nGo2USdGF/cpTL0X1nPlkygVcntfHAm3K0P8yLNedp+AAfQCsFMeLKPiYO9pz4YmRVuFYBX37U5qkDPUpl/DyUBkeAsKrxXttINAUq4KUw3n9BOTPn7+sEhJAQiu8qgDu3DW9iVnfuWtfp1oQ2jMBxV/8wS+7izcL7l6RA2A1L9EaeAMjwFG0goPu0wb9dgJvCthpD96RTe0F6HhvRP306TPTyRxSAbbo2mtjlNBa3tFvzwi7l48fqwcGeIYhHUqoP/rMiza4gG9k2OARQ8MD5+lFino0xA7wARzzB4W6qS7AKLOae3I/LxOIdsAmNDdKW681vGdghLzdyCHfYzBjAEjlKjzUZgb97Jkz41UWZDJtKYClHlN13qcc7ewoeL6tW+cxWflD+emI0WVeqdF0Hi2AfPF0vC7BmmmvTnj19NH09sWT6X08U7JZEGdoQxPACOT0jLzx2AAhwDGY0lA47RUKG4WXP2TQeZ+cCyPG+Iaf+sozrpeaMqvRqaOj17mXXjFaMKPeo/YDtpStDtciYR5qO3iMrtfQlb6jfXm413aSybQJMOKcb7z4x3q3jUGu6XMHe9v2eNRnP7x0DeA1GZ9KKBgl4J2x0sCRJ9PJoCmR92MEVngj1Jy9GpUgwKzgGFYPJwSS2KfQCOCaA/N9U9hZadVpX8YOcCAcBZ7BQ+ihDWmEzs1C2xxHvK3ZG8W8emZhmL95IfqVqgquFZQIubKUOXuNM2D67X6DNgahABUGIxzPEQ38rc1CUl4ksuuPZymraxQv9O553hihB3YYoT8S1NqkLH11M9o75+NebZo9eTwqbfMPUHkGyBI4B6Vm1T2jfjxUlPW6vB6ePHoAO+UoVzt4lzYitT5ef/EViBdE81we6W8Kok6eOm9Tno6gHdi/mN6bnRAZYPlz/PA+nnLCmo1HT/Pw7m5D9kU8SBOwhX+WEBpVBJJ2SjKoQhFbT8DKtKN6eGnr2OVlV3POVVTn0n+M0D/GU47O/bwGcqePB7xY62AMVa7J4xmMAJSmP8nfWkLZifLpk7SEOnjZ+GbGgCk+wNo90j+NKkIzq5B4hCFew2evfn0X2eCJAchO0cpvuUQgGCKlnSgUQqb9O9J2is6BAIblS+iiL7xGbeE9l/65Rs45DbxHxsG9+FDnJcbv+FHpDTsBWaq4MXlLH0/uzAcfdA+DKn6YiN/yofUgU6/cY9fjJ/Q3jc3vdy+fTVtvYnRfjSltndaT9qMROWVMoxx6EvqiuVFkMwHschRjEvnDV154VzlFxiOMlUc8a/onNEDHnku5+kmfO8BaQKxpSb3R89AJAANJvC0A4lG8Rud7PdeEyAyK8J4H6nnAOE8ZqlGKsRu3D0DWL884CsA9xyMOdqQt6IxHC8snTl9DRI2nnOOi7YYG4OmIc4AQY2wNRpGg/82bt2qVhICUWFiyvr5eRfRPI5RppxjWndLLVd6NxwCYxi7NY2MHc/0QRz0/gm7acOf2nSoj4KEglGfugHqBKgEGECOfZnR7WGTgqF8AhCerffUwS5ghaEaktVl79LVGIecM3vjmraEDQAUMFBGI+HhOHbM77uBdAeB6o+mb0M95Ib1+yt8CTWUSDt4eT0WzKCEDwXJ63sT1W2gcZatHmr44b9sno9TazIAwWkAdiFmLywIrk5AbgOkcT8qaOtTLGxzRwFaVEcAAFsLLq++a9pQVMhW0q8Apvx5k+k34X7yUagkAR4HfbwHkndOhw6HXsZWEPQenE6unp0dPnlc4T8b7OX/hYieYjzXj6W8+vnnw+issRiN0NyfTZH1KWRmMXHgFBoBgKELyygQe92VZ4RlP7NYtq13ulr/6ZZs3AGlQ4sH9tQKSWQs2xS0gbisWWaOEwJH3z/D/7ndf99uWazY94PF0h6MAtdDUC6oAIQ/SlJkOxFC6nLN0TZgspNWWgkHoYDWRuX1VCvWG/jXi+bvRRWg/0kgHK9N4gvbAsDvz99qBH/mTJrV/zTVHvnk+jAMv+srVj+rI0Adyr5zhsY55tvZqfJmw2tZmQmzAOb17Ne2ewhvzebd5TkfIhFCXMyJvx4DyGM1N5aUaRcZnA0XOC4UBDpraoIYcmvFAD4C5vqdBNdCcCvlT3hrM4EgASzLmGxACUsBnErj6Di2Nd7u3Lv1KOSaBa5+2peKCZqPWbWAn675hEDn2PDbUgcoxYD8AmmfQtwPQ4Ul380lrK6y8GoTpaHUKA0pyQyy8HJulgo9jQYenE6XIvayM+xyU1yRvlQrZMZ4XKUdJsAmDzjQ8yHWeqZnuQEEo8OVvvgyTTZ0ZAw2m/cwhr2cR0TxLXqky5zp9j/zjCD8RwTw2faB0cqPuMwJ84cL5EcpoRwTLMcLTgEjuwTCrXDwPECkwIHS//mqztmlPQ7kcFNg5AMWAjE1w9xW85VPnTWbdJ4Ql5DUW6av8KXphjBAZH6q4MTim4AA4bWKhC1SpB5ABeAejgB6z94qHAFhbTVQnhNGI1Of1qksF2nonERj1aBfg1Mc78ZqsYDJI5R59ZYxmAZYnEqoYZdy5sGc6tnxiWjl5JgK3d3qakHv5xMnp0pWPpyNHx3LAgkH6lR/xAOSg4pmvrpbfjB8Zkge2Pb6pOkYz9R8QkRvG1+qPL7/8Mkb1boFA+xteh35AgtLbEUq7b9682c1wpTpMBLf5La/RdKd5/bnXtjY3l2/KDoTRgQExVYSC3gzQymvyhFZWTvZ1D3avMrDixVRP7tyOhwLQEmJGL16mbK84FbbWyKRsnt/wxo2Ijjl+BhQMXtiMoy+ZiszjKdlqrju0whc6RS4YvUuXLvX1w+STgRTZ6D9eb0RGxya3P1TmLl+50hVKds03RxBYkANeulfr5o/0b+RK3wconz3ZnB7ci6f8aKNTfLbiQb57wdGwsko6KDKcuppTLIQETCIv6GYqjbYK6UUudG9/AJMeGzX22hXpMaP7NoRwoA0eaC95YvjLk4AfI4cmwJjhUC69FC6TCf21mzqZ4ikCRyuOACPPkyyZXK9t2kIGqpMpj9eoHDhAngk8DPLZFwCvLOQQTUlLWa5r5old0BdOnj53LaUXADGKsFAOClcLmMLk+ig1oPIfgGSx3EOJMM0BDIS7QwF5ciM3yetTLu+Kx2iUV3hGIQgRK0UYeI6ILvdIIJSvrNnaDyIMJYH67jEoZOWMjlOYY7G8rgM7DFB2ASOMMNVlKcLZrfbTB2Bqs1cg6Xn9B3w+c67RufY3bVOm+widZ4AOKwf0KZp0xBDgsTemDy+HJ0nRKT1Q1G7hufybdlklZCReqDv6bVLxD1UY9OXVaIcReaDJ6wG+ANc9aOQ3GulvQ9AoK3DkHbrORuZUrXctdOpveaH1bBhm3hMsfNBv15zHQ0poMjKvcfHQkShLjMvLN9PjhMzPnr+eTpw8PV24fHU6dfbDeIyXu2LEFIz792NgQrOz22EfIdI23jivQ58YRZZ7KNh4cZy61wN+ttqTAuAtCpHRHf8bkkao6wGkc4ywDS8YRWusrViimDbNMDFcDk//TKeZ5a6yl3P6SxG7/2TAUZvOfvBhJx5rj+2+lGWkuuutETMyLjiT3wSOvEiA7cPJKEDmWUaNQvOKbJ6xKzpROU8d1aMYtRq//BvyPpRXG8irzZztQwAItJHMP31sA+e909EAS9Qi8lE3Ik/Ri+3leeEfB8MqIvLnZWHar90A8uH9ewHIu9NWorq4vnGfeFDW+EupWLYHcMbUGIauIXDa1tA4vGdUhNUGRQBQa2fAZ5kMU+RfZ5AUAeB75S76xLiXj9EVuWJyRk4YeaDrd0fKc3SeZPr2OvUASHXNniqVDTlrECxnNeAyRvHpRZ4rb8OX3IMmaA2fRv5+pDpcFCUwqGPVGiclbT+0dLwASdjm/BRCY948tQLo+Rsw0DJgym33G+Nq/SPAwAsY+VBy1oG3ALDm0JJcAcfm0UJsAs6bItw8AYpRQE5n1QMstcE981xAgwrOUWTPC0kAFjCo9xaLpK0DYId3B4DrTWlb+jKXiSkslXopiw8wdL9rykUT9wApAO+7QJTDPYivHXKtDIl6ebTzB+02NkxXGqkBRFA+ZmkH6zlC493TvXgr5ibqtw/g1X6KJOfoGXQT/rcNEQBlAEr3MRLyZtqcptUaEkTCjCcUTBnaOOZkauu7emRop/0EGw0Isuto2QGK9Ht98/F08LA1wrYce5e2xoq/j4Hd2hHwi6GMR2mpIAW6nb5YE2zFkeePb7/rRW5NWwA18CfoMz98E9YhbyMHqj1nzpxumEkGCLFz+sgT8Hc95Hgt5wKO3tzYHXpIcsow0MYbwEt16xuvnsEEBBhiBF57hKlGhCm5UF9Ix0hRGgMcNhg5tbrSARL5O6G2JaEjvfOutKKU3mbIUzRYYE4gQ2LQyp6SlJkCA4DEgtic56R90pLIRecuFmR21bs+lZBZmM/QKl/oTRaEr6YykSk7GBnkspbbmyB5V3hsZH6e4mRD3DQ0vY3Rf/Oq75V5+ngzCp1+0KP0A1DSmY7+hrYihTQmlAx8V8bGgWZAGN0Amv44VzlMl7RJzvN1vNLOt0z5QJJMdpURkM5RuoXuZHeOhhoJpe3Kw7MO2hSXLCcMvQ94JWzOpTzyoj3KJfd0X9qpxibXULe4FfnrzAxY0AaG2CmRYeNVuz5WQQVMI3sm/wPxhcNHV/tOGgBF2XxU2lHLNEoNgE3oq3DK6fPjdJ+AglDBhxLzjIQpQAOheXS8SIwCQhSC0nsWA8d0khGyyh8RECsgeGLql8NrgjedHoJDgAaDfMsb8URYbH93hCqEBlyAHoGBLQ/LBhc5VaKxLoCO9ymUHmWNFUNCSv3SV+dc0x9lssjzb0KtXOCpVMxxrxCV0LjG+gFmdEEn+z9SODkODJ7r9U0wjOii4wDz0UfMR1N1DoNilciJcc2/nBem+1YWWvim1MIVoSpm86j12Yd8oDlB9pu3wMDglXuAiOsE3j3CPpvWbkVh9kZA37x9HyV8Zdw2Sn+sgzJ2zzly7ESnehgF7nuqA468gaYPeC8p06CJOa1jAM8O76x3hD1902cGTBqEAWBcvbBpANq+AmKNedrl3TmVh8pl6JI+OPBc3zGbEhJ8a+Ephr44N4fqvDWGAjCi34/GJWUChDnvRtm9D9rrAy5fvBBVjacTnsrp2Smccnuex7PXYEHa0ZHUHZGdkNxKIkDpOmBEc/Ks/F0Lu8ungmSupaCCk/mlK6snO6ikLVZUzQ6Auui5CeOvX7/sAKLXUnjtQ/PxkZcUVz0VscnRGq0GWF0XHm9SaP1WaB1wMGjjHdYGbPA9FUZJRG56SmNy5Ld2ODdy/TkiK/qj3eVFZNrzXrz18oW6nnc9OrmdvTNAWbDsfdJI4z1F+AIT8ONHJwovgWDKUL/3DB0MXWxlByTHtCBhtLLT3m094Gx4jt7wEmEIHGNIB6jqb2QOlMCgyEp6N2Q90aOcqVVQC1c/+sk1gy6EisupgZSX5QKcvAieHUbOYIgQlA14AR2DCfPoJgDSIB/CBngJfIElQqRxlLcv3krrhHiS4WvdY2+E9DohSS+sqhKnTM9rhxwoBQZSvLm+/yZlaZf2CMm0ibJRInXZtki9vS/CDojmkFlZ+qy8mcm8KWGy34jt47djvtezFJ/XIXRGcOCnPvWgz/yM+7WPB2XalNCLtzOvisFE6YeRdzNfb0/bOXtU/kZ7Si2MAGJ+a3u9ljw/J/z//2clyIWUFNg9+lMwysFIAAIEVi86Syvw9vHBSK9ResrKk3zx+u20HA/RBhOPnyVEyvfx1dPT6Q/OTydWz0wrp84EII9HWG1R97w5N/1GwUcJXdfjsezZu3u6eOHc9NHVy6XFRjxSm0TMo4nuxQfKAQj0Ywa8gkLoXMOT62jLkHQkOHT0sHAPyygkb9VzgES5ni2Qpkxl45WpRsCRdwawTCb2nSZMr9NnngwjB1RsCMJzPGmTluiFNwr6Vp9Dzu5AJyQzyKFZ6G3KU6RqWtg9QJO88Mbwpsof2uIB2gO08W2AUq56sWkX9Wsf4LB58OrKavN8csxCQS9cY5DzaOpNubvNBBhLXUcU9io1bsWTXJserN3txPKN9ft5LqF1rvOEx2BT+BD6qd8enSksHRveY4hXeretqUd9Ok2W5uilnmfagx9wA0Aa1psB0TWHPPCc/kBoHqRXNuAvkKxhTln0o+F1ygYsXlvBAFuEMKdG0JGxBZJ1onIPPjuP5yNyHRvQiOqkccgAwPV+LGkRUQAjBzAZU8ZEpEG2Fg4sHg1AjtwZIAFYXajPLY9AaITQZgZMH16fj0ooqA4ROLk0nZynbGhwk6sRQMCiPAMv8mwshHsR0nnTiOa8DMWnJMoGsFUEEpsuE0LhJW8HwGKW/ykfyPA8UMZgiHqAjms8IECMaMrXPsorpKQoDsI6A5L8pHtm4ARq+j8PAvkMZc09IbxzPEPKi376PXJkY8KzEcUO6ETgtFHf0LE5K/IXWlAO5wiGfleRc+gzZeIRYziBd688KQ9h5gfhGiAC+IY1BGyYr3+MXIUof7uvQpdyKAQ+1FhE8Am/PqvTpwZFWBcwefM+XsabH6b9h45Ml69+Mv389//JdGLl9HTs+Gq8myNRyGm6e+9+jrWOXP/sZz+dPvnk4+ns+XPTH//Jv5g++/STKPjxbt2PNk8SWRj04R3dX1vrmnzGpUsjQ4M0pP1F64Jg2kzJ0JbS/z9TZSho+kceCbjOzeE3GrTHKcM3PvOAXsQL7pSUyKO3TXrFq2hH3y2ffLD+cHj7+JMy7cFpgraXzj2zYCDnGCwyuifA1FUcAcRXcRtfh17vdwSw9trTMPITWSOHQ87GpGaTrOkcEEKPedTVmnag2Hl/AT08JT9zxGRw8/DSYkekAZHXO6ChtzXqk7LkPz3D+36Re7wD/GH0+tmTR9Or54mmEk7viedo5P2HV4kOIpPpeF+Za8MRgxtGpyugP8qngUGe4/DKCvK9B23JE4Mf/c11bTMf9WDoX13N+XnpZVhY0AKUcsPemMmLdB/6SIvo6yh7DGSFRdNCzlm2Si/pNflXr0iKjChDZMAxqK6E3u4lMxww7/YGmPTCABdeGrUH2tIy3uEEfKVyyM3CyuoH1xQwj6gSHGDQaR6aplWpnFIJJcfaXQwY72pxr5Fr3pHXbwI7iuvDCyB4lJPH09GpgFaBL+eEkj4mmHu+oWGYc/TY0QKXsIGnp33KwSeCUusQhmmT/CgPGLEAmzKcI0SemwFXmMmzo/gFoNRPqLXFB1hiinLdLy/oXvW7p55QiMzzUy+mAEf7MGqPej2vnerxjJys57RLf4Bd2xJG+VaXnCCAYxwoOmXAWPUCJm1ozjd/Ayn9VPcIm8d17WHFfwx58t1oIH0nCBS4YJv2uQ/IAORa/Rza7xUU+EAoXNM+fcBzByDfEaXZuX9xWjlzbvri934x/f4v/3A6d+Fyp/O889L8sEhO0ourLPnCA9bdAMnpU6vT5UsXp9UTy925+8A+uaUIZIDDFmd2s3mwvh7jcj/h+eYQ0j57uEtD9cV2Y2laDwqm7zUK6dHueAPozSPX93oBuVavRaIpNNMfHrID+NRI8JBqJLbBatuDcg6YmV8ox81Lk8szofrm998mPN0soFiqpxxli5BepAwe8ctXMXzh5Z4DiRRs1RavWq5V+oUiNz+2TeexOiQ8TJ+Bo4nNPDXgqG5epFVHDBx5wS/nc8t059aNzmEEqB1MOnioXr80DD00pW4tXiP+bSa6MnfTiPu+3TGa0c+DtqwLAAE2Hq6NiHnAoj8j1oM25iSOtFkjpxy8MO3g6QGnbu+X9vrGjxFKpw8J//NVA4Vndj0Swkr54BEjRz7JScE19TRCiM6oAz/LM7wDSDtDn8gL2YIpcIqnrE78JrscCtGl8j1H3snBvMNSdSfY8y7fBqtGEmEYW+fJGr3ocWR59ZpOQ2IMA3iUHoPa2AgQ5YK+KuMdUlKUo/SUX4d8dMb8POWNRvGgIujx9ubkP4IXmNJQHXO94VTqsAEvQBEiAjB5BJ5rwSn/PFO3N8RufRQkdSIO0OB1aU9zE/nGQEqj7PkZ/cNI4KM/6nHdb+1Wjr8Jg3tmgO3zabtv9QqVnO/AVP6eranrytJH9c+enL/11TPKRmvt1Cftmb1AHqr+8DLRGWgyUur0TOtJOQDVB41471IK//gMC87SR2nDtxqOWnFeC888daUsbe0gT55lMQld+Zm2tuyc97eUg/TBUsKbkx9cnC5/8pPp6sefds/Gt5Hab65/X3Dk/cjXGUXkuaADK81LOBEDKM+1e1esfMqVuJeX2xHgMLm8YJ02oSFDqr2E316aQn0eAQaQofzX3zwSAjXTlueBnuPc8CgoxpC7KHkUjQIw0qaLjdyVnLrQjjwBKuHXzgDo8+n7728WQMmftzp+d/36dOf2jQLlmyi4nYJ4qOgt3VIAiedo0nwKmvYt2tUp4LbvwCTL5R7TjbRngAtPn1zqU/qPH1H+faEHsMRXXqzBHhtOaJ/7zCgwumxEWnioHfoi99s0Qb7pr+lqUlc2vpBPe5AQ29zN/ZEZNgMwAjEeZASmjoW8qQMtiwGhG1Hrd4jUQb70ExiP0LfM6KebdeQAdKV9LklD4EcNFT7kenc5emnLw+hgQMw5/BxzR6V3IkvhCyMy67jProD2/sXD02IiFW9QtPwSVtAJn3lAkdxw1KSWImZtp1Y6XgWwm4+n/29eRRbTxx9ETQF+zsBzr7jlxA09Wlg6fPwar2cGGsKmg7PnhpEUR9jVXTkAQu53vTmHMMSzKuCBzorsAxx4ViwBYMXgJk8jVIQVOLmfpaPcNo3wN2FWr5DV6DjPJ6fqGQAT5VbRty0LqBhvVdwG7AhRvQfCkmdnsKToykMgBFQXD0U9QnxWxzn9nV8rQfFmb1M5c98IOaEBbM1zhCboNoR9eGcMR61rzhsZdV4flOv66P8QDm2lECYIA2jPugaIPTfnFeckuLAPiMhJojFjhCe8U9eVTzAsjcMznnm9kpQ3C2HbmMOng0qpBy21Nz9joZc6H4xHgra7DyxOyyc/mI6tnkmdB+speUXAnXsP6jEuLR3tq1CF1sKn5vtStxUth5eEPSYmj5xXd5UO/978ELAIIPAgRALj9bMiiTEy7ADUrLt3betT2F8QbXTTvgLC9CONxr/mptA+nSHkM8+A48OEoN6JLSgz0owmpsikEAKbu/DoXUNVm88CIp7140cb0/Vvvpq+Nc8yXofco/APD8hiB+q0LwAHqITUS0eXp0W7HKV/DAiArNeUaoZ8xGvMQS94l8Da/MHOE81vQMgTLGjHq6RDDI/9D4XQJqjzyOEDWXS9K97SX/MtpZfsmYnWgPnB2lpoZvf3PJBvfJBTnfNwcntyp924OLzjlfaTtpLPAebjg0fjA7RHygNfZp4x7GF26huhdjqJabShhg3IMt7WyPuu4Yr+kU06M3KKUg10yQqrGOp4x4dCU7JHXsgYUCTTvgGbSfpwyXiEc+SiAFq52NlIQOTlGoDct2fn9OrFWP8uvUTO0KszPtKWheUTZ641PEslT588KzAQIgv2ARAmNjeSw4jZUtx9jR4CMebHzWGkjjgofvhTYd21y8u6XjV8IiByGoQCo40WP22DzVnker/sqDItxSCbhQqzKe9gAqZZkxlL9mZ4adxsa7cpMU+jM+nzkfcEGAAUAX2rl6L7KG+h871Gvg/o+gA8YG9zCSENpTV3T/+AqVFI05BY9T1VDuuQx8usDA4Bwnpo+TTHkvoc9++vtQ3zKhtgJLRAKPeZuqR8Hsk8Cdo9s7vvuvv9jS52dJGnc5/nx+jbCIV3pV/CDOBE4JQnnPUZwvS2IIrOvv0tP0tAekTRCKkRUx435UBLo6RCTqOOG+sP6kkRNvyWXjl8JIB67Mj04YdnqrSXL52fzp45OS0tEuacCGK9jcKs2yUqZVmv/W6L8g0DdigG2Lrjee4gGePpkRNzB/GvRifXomalvY//AzkhaXfrJs9RQlGRsJmcuE62r39zffr6m2/TxnPtVzfYCDhZpfE23p9lhhsJg801HBuv7CgI/fD2VcPZte+up7yEitYxxwPjHZMN9CFHpgUBMHoiNCYrwGMMpMWb3hsHQZu1PTwDjkM+RSPDQK5Ez+RT05Hm1emGUVuvdjh+wpsLj1ZugQ2g4BE/CiDY8mvzkVcQj5DYqiUHuesqoOiWCIxBUSdgr8ceORNOG9ghueiCH+im/wZT9ofH5nuOTTh45elD2kNGGbDZiVAXmZsdIgNx+GFndLTW7QG24WP6V97lPnlTk8NN/AbS3aLMksI8Cwv8NnrNGx/6lv6Gn2v37vbVsl1PHp54BW462dFz+U7hvcn9Y4OOreZfrRziNb8PT3eEJ88N/KbNlrGKWIyuNzzPuYWTJ89dE8aaSmAwhoCG8vXIMOt0wijCTxE0ClhhznI8saWABMLYLQOh5S3k6OxM0txahIJFQyAAhuFP0hEdNMOdEFliZrK2gRfeoQQ5pgKbN68twh9KQgAxgHfHshAwgkmBeYWeV/8A6qFc5ovVw9Lp1M17e2rkLoRq7iRcpmjCMmBn5JwisroABUCgBWDXdmDOowB4yqRUZu/rJ4ED3JTYQwSel8IT4oEYkQdghBnQay+ha0I7z/GIWFiW9M6dWwVBwLiXwqe9AJ1HyWM5dWrskj1PnTE6BxjlWCjs0SMjbwdACap8VQqo8KKPEK4d6wcUhg6pn+Cy3Nrb7dUoDB4G/Gtw0n7W1ouirMYgiPqH/kcDjKsnjkdWlgOGvJKXEbhEDAvCK2rgnT4Hpwcbm9NvA1DXb9zp/MmVlVO5PyFR+M1r85rUeuN5Yu/+vd089bdf/UPbH8ZWkRlZ14WBHa0Nr8jb46ehbX5zCEPSbc9nAOatW7enr393vSuGeMYfffRJnuGhm+S/L+cOT13LLBf64MF0Pd7j999ej6i8C3Dv7aDG08cbAZUfCpaNHnhJaQkjzfCRKY4E/tY5SDs129Qgyirfdzy8WTIAkHYCFzJDXtEGmIoQ9JlOHTQ4lD4CRq+SBWhoTeZFVTx0YwIMSOeSxvMD0DxA/TDViszSHfoJuLFd6G1AyruCHF6LezDPASP9AIgjAhjeel/v4Hfq53V1epP2pP/0wKAIx0hnOVR0DW/kQ/mMXpyGL9oo/UDUeaeAsK9VyD1G599HHqzltnjAK28ZO9OW7O+oPzt2WgVl85bQLTJvFF+75KrJ/d7Qw9JJeWKh85u0cyte8s7QD88ebzzoORHAQvh46MC+6Ugcj7dokTbvD42A4rplqQHIHVtb0/8BxInXpJtJniQAAAAASUVORK5CYII="/>
          <p:cNvSpPr>
            <a:spLocks noChangeAspect="1" noChangeArrowheads="1"/>
          </p:cNvSpPr>
          <p:nvPr/>
        </p:nvSpPr>
        <p:spPr bwMode="auto">
          <a:xfrm>
            <a:off x="6095999" y="-136526"/>
            <a:ext cx="1191065" cy="1191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0494" y="4349840"/>
            <a:ext cx="3340440" cy="194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3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Carina Phillips</dc:creator>
  <cp:lastModifiedBy>9313854 office.3854</cp:lastModifiedBy>
  <cp:revision>151</cp:revision>
  <dcterms:created xsi:type="dcterms:W3CDTF">2023-03-23T10:05:22Z</dcterms:created>
  <dcterms:modified xsi:type="dcterms:W3CDTF">2024-11-29T09:24:28Z</dcterms:modified>
</cp:coreProperties>
</file>