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273"/>
    <p:restoredTop sz="85049" autoAdjust="0"/>
  </p:normalViewPr>
  <p:slideViewPr>
    <p:cSldViewPr snapToGrid="0">
      <p:cViewPr varScale="1">
        <p:scale>
          <a:sx n="46" d="100"/>
          <a:sy n="46" d="100"/>
        </p:scale>
        <p:origin x="202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5C090-F760-4E60-8D67-240953374430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486F6-5334-469D-9F9B-8AFF702F21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22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C486F6-5334-469D-9F9B-8AFF702F21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857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tellmeaboutspeech.weebly.com/" TargetMode="External"/><Relationship Id="rId9" Type="http://schemas.openxmlformats.org/officeDocument/2006/relationships/hyperlink" Target="https://openclipart.org/detail/189463/kendo-uniform-by-fred-the-oyster-2044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158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A7EB3A-5B5D-7EB8-69DE-2A36B73B302B}"/>
              </a:ext>
            </a:extLst>
          </p:cNvPr>
          <p:cNvSpPr txBox="1"/>
          <p:nvPr/>
        </p:nvSpPr>
        <p:spPr>
          <a:xfrm>
            <a:off x="1527114" y="92286"/>
            <a:ext cx="10531277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F0502020204030204" pitchFamily="34" charset="0"/>
              </a:rPr>
              <a:t>Me and My Feelings- Knowledge Organiser – EYFS Term 2</a:t>
            </a:r>
            <a:endParaRPr lang="en-US" b="1" dirty="0">
              <a:solidFill>
                <a:schemeClr val="bg1"/>
              </a:solidFill>
              <a:latin typeface="Century Gothic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D23FC306-FBF0-18DB-31D0-B39C510F73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394649"/>
              </p:ext>
            </p:extLst>
          </p:nvPr>
        </p:nvGraphicFramePr>
        <p:xfrm>
          <a:off x="226694" y="1494450"/>
          <a:ext cx="3316422" cy="4228385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3316422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4334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Key Knowledge</a:t>
                      </a:r>
                      <a:r>
                        <a:rPr lang="en-GB" dirty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3862625">
                <a:tc>
                  <a:txBody>
                    <a:bodyPr/>
                    <a:lstStyle/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Explore the differences between us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Explore our feelings and how to express them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 various materials to express our feelings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Know some similarities and differences between different cultural events e.g. Diwali, Guy Fawkes, Christmas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Explore the natural world around them and making observations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 pitchFamily="2" charset="2"/>
                        </a:rPr>
                        <a:t>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Stars &amp; rainbows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Explore colours around us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Engage in non-fiction and fiction books about feelings</a:t>
                      </a:r>
                    </a:p>
                    <a:p>
                      <a:pPr marL="285750" indent="-28575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Describe what they see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58" y="212122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472599"/>
              </p:ext>
            </p:extLst>
          </p:nvPr>
        </p:nvGraphicFramePr>
        <p:xfrm>
          <a:off x="6566604" y="682598"/>
          <a:ext cx="2685717" cy="2163139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685717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9351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Links to Other Subjects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176962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UTW: How we feel and how we manage our feelings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Art: Christmas 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RE: Diwali 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Cooking; feeling biscuits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140404"/>
              </p:ext>
            </p:extLst>
          </p:nvPr>
        </p:nvGraphicFramePr>
        <p:xfrm>
          <a:off x="6590037" y="3024395"/>
          <a:ext cx="5375269" cy="422838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142455">
                  <a:extLst>
                    <a:ext uri="{9D8B030D-6E8A-4147-A177-3AD203B41FA5}">
                      <a16:colId xmlns:a16="http://schemas.microsoft.com/office/drawing/2014/main" val="1358978135"/>
                    </a:ext>
                  </a:extLst>
                </a:gridCol>
                <a:gridCol w="2232814">
                  <a:extLst>
                    <a:ext uri="{9D8B030D-6E8A-4147-A177-3AD203B41FA5}">
                      <a16:colId xmlns:a16="http://schemas.microsoft.com/office/drawing/2014/main" val="3590121348"/>
                    </a:ext>
                  </a:extLst>
                </a:gridCol>
              </a:tblGrid>
              <a:tr h="54283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Prior Learning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bg1"/>
                          </a:solidFill>
                        </a:rPr>
                        <a:t>Preparing for the Future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88077"/>
                  </a:ext>
                </a:extLst>
              </a:tr>
              <a:tr h="368555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Develop play around favourite stories using props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Explore natural materials with different properties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/>
                        <a:t>Explore and respond </a:t>
                      </a:r>
                      <a:r>
                        <a:rPr lang="en-GB" sz="1400"/>
                        <a:t>to different </a:t>
                      </a:r>
                      <a:r>
                        <a:rPr lang="en-GB" sz="1400" dirty="0"/>
                        <a:t>feelings and emotions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400" dirty="0"/>
                        <a:t>Participate in small group, class and one-to-one discussions, offering their own ideas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Observing closely, using simple equipment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ArialM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asking simple questions and recognising that they can be answered in different ways 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GB" sz="1400" dirty="0">
                          <a:effectLst/>
                        </a:rPr>
                        <a:t>observe and describe  feelings and emotions</a:t>
                      </a:r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62387"/>
                  </a:ext>
                </a:extLst>
              </a:tr>
            </a:tbl>
          </a:graphicData>
        </a:graphic>
      </p:graphicFrame>
      <p:pic>
        <p:nvPicPr>
          <p:cNvPr id="27" name="Picture 27">
            <a:extLst>
              <a:ext uri="{FF2B5EF4-FFF2-40B4-BE49-F238E27FC236}">
                <a16:creationId xmlns:a16="http://schemas.microsoft.com/office/drawing/2014/main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3374150" y="177440"/>
            <a:ext cx="3316103" cy="473213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F4E2B29-4372-C120-FD7B-8DA36BEDAF49}"/>
              </a:ext>
            </a:extLst>
          </p:cNvPr>
          <p:cNvSpPr txBox="1"/>
          <p:nvPr/>
        </p:nvSpPr>
        <p:spPr>
          <a:xfrm>
            <a:off x="3767978" y="1029184"/>
            <a:ext cx="2597198" cy="2923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200" b="1" dirty="0"/>
              <a:t>Key Vocabulary</a:t>
            </a:r>
            <a:r>
              <a:rPr lang="en-GB" sz="1200" b="1" dirty="0">
                <a:solidFill>
                  <a:schemeClr val="bg1"/>
                </a:solidFill>
              </a:rPr>
              <a:t> </a:t>
            </a:r>
          </a:p>
          <a:p>
            <a:endParaRPr lang="en-GB" sz="1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F6601C3-825E-E21B-27F7-7DD10693FE98}"/>
              </a:ext>
            </a:extLst>
          </p:cNvPr>
          <p:cNvSpPr txBox="1"/>
          <p:nvPr/>
        </p:nvSpPr>
        <p:spPr>
          <a:xfrm>
            <a:off x="3872298" y="1321572"/>
            <a:ext cx="2345160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Feelings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Emotions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Happy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Confused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Worried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Angry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Frustrated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Facial expressions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Moods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Friendships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GB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8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Help and support</a:t>
            </a:r>
            <a:endParaRPr lang="en-GB" sz="14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026" name="Picture 2" descr="The Great Big Book of Feelings by Mary Hoffman">
            <a:extLst>
              <a:ext uri="{FF2B5EF4-FFF2-40B4-BE49-F238E27FC236}">
                <a16:creationId xmlns:a16="http://schemas.microsoft.com/office/drawing/2014/main" id="{2EDFE563-1430-4C43-911A-EDD7A1CA2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977" y="4668645"/>
            <a:ext cx="2597199" cy="2108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 group of kids smiling and jumping&#10;&#10;Description automatically generated">
            <a:extLst>
              <a:ext uri="{FF2B5EF4-FFF2-40B4-BE49-F238E27FC236}">
                <a16:creationId xmlns:a16="http://schemas.microsoft.com/office/drawing/2014/main" id="{2E30A7D5-1A0F-FD23-3E07-A2E7C6A883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9232357" y="572108"/>
            <a:ext cx="3134985" cy="2163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201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ArialMT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Amanda Winterbourne</cp:lastModifiedBy>
  <cp:revision>59</cp:revision>
  <dcterms:created xsi:type="dcterms:W3CDTF">2023-03-23T10:05:22Z</dcterms:created>
  <dcterms:modified xsi:type="dcterms:W3CDTF">2024-10-24T11:22:24Z</dcterms:modified>
</cp:coreProperties>
</file>