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6203"/>
          </a:blip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876778" y="167700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Century Gothic" panose="020F0502020204030204" pitchFamily="34" charset="0"/>
              </a:rPr>
              <a:t>Ancient Greece Knowledge Organiser </a:t>
            </a:r>
            <a:r>
              <a:rPr lang="en-GB" b="1" dirty="0">
                <a:solidFill>
                  <a:schemeClr val="bg1"/>
                </a:solidFill>
                <a:latin typeface="Century Gothic" panose="020F0502020204030204" pitchFamily="34" charset="0"/>
              </a:rPr>
              <a:t>Y5-6 </a:t>
            </a:r>
            <a:r>
              <a:rPr lang="en-GB" b="1">
                <a:solidFill>
                  <a:schemeClr val="bg1"/>
                </a:solidFill>
                <a:latin typeface="Century Gothic" panose="020F0502020204030204" pitchFamily="34" charset="0"/>
              </a:rPr>
              <a:t>Term 1</a:t>
            </a:r>
            <a:endParaRPr lang="en-US" b="1" dirty="0">
              <a:solidFill>
                <a:schemeClr val="bg1"/>
              </a:solidFill>
              <a:latin typeface="Century Gothic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88246"/>
              </p:ext>
            </p:extLst>
          </p:nvPr>
        </p:nvGraphicFramePr>
        <p:xfrm>
          <a:off x="226694" y="1351681"/>
          <a:ext cx="3316422" cy="5398207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44067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Knowledge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495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Understand that </a:t>
                      </a:r>
                      <a:r>
                        <a:rPr lang="en-GB" sz="1200"/>
                        <a:t>Ancient Greece </a:t>
                      </a:r>
                      <a:r>
                        <a:rPr lang="en-GB" sz="1200" dirty="0"/>
                        <a:t>is known as</a:t>
                      </a:r>
                      <a:r>
                        <a:rPr lang="en-GB" sz="1200" baseline="0" dirty="0"/>
                        <a:t> the ‘birthplace of Western civilisation’. 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The origins of the first Olympics and the sports they included (boxing, long jump, javelin, discus and chariot racing).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The names of the Greek gods and goddesses and their roles. That the Ancient Greeks had different festivals to honour their gods.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Most Ancient Greeks wore a chiton, which was a long T-shirt made from one large piece of cotton. The poor slaves, however, had to make do with a loincloth.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compare the features of ancient and modern civilisations.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be able to describe significant battles in Ancient Greek history including the battle of Troy.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be able to explain what life was like as an Athenian and a Spartan (the strict upbringing to become a Spartan warrior).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explain how we can interpret the past using primary (artefacts including pots) and secondary sources of information.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use pottery to interpret what life was like for Ancient Greeks.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659844"/>
              </p:ext>
            </p:extLst>
          </p:nvPr>
        </p:nvGraphicFramePr>
        <p:xfrm>
          <a:off x="6546640" y="633164"/>
          <a:ext cx="2685717" cy="2859954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685717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9107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Links to Other Subjects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236304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200" dirty="0"/>
                        <a:t>Art and Design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200" dirty="0"/>
                        <a:t>Greek Pots: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explore work from designers, describing the differences and similarities between different practices and disciplines (pottery, sculptures).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understand that a sculpture can be created by the removal of material as well as adding material.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Use gouging and scraping techniques.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experiment with clay to make different pots (coil, thumb and slab).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39271"/>
              </p:ext>
            </p:extLst>
          </p:nvPr>
        </p:nvGraphicFramePr>
        <p:xfrm>
          <a:off x="6546640" y="3550128"/>
          <a:ext cx="5418666" cy="3205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The children will be able to describe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and order periods in time using AD,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BC and ancient, on a timeline.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• To understand that things were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different in the past and have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changed over time.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• To understand how artefacts help us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to build a picture of how people lived </a:t>
                      </a:r>
                    </a:p>
                    <a:p>
                      <a:r>
                        <a:rPr lang="en-GB" sz="1200" dirty="0">
                          <a:latin typeface="+mn-lt"/>
                        </a:rPr>
                        <a:t>in the past.</a:t>
                      </a:r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be </a:t>
                      </a:r>
                      <a:r>
                        <a:rPr lang="en-US" sz="1200" dirty="0"/>
                        <a:t>able to describe where the</a:t>
                      </a:r>
                      <a:r>
                        <a:rPr lang="en-GB" sz="1200" dirty="0"/>
                        <a:t> Ancient civilisations of the </a:t>
                      </a:r>
                      <a:r>
                        <a:rPr lang="en-US" sz="1200" dirty="0"/>
                        <a:t> </a:t>
                      </a:r>
                    </a:p>
                    <a:p>
                      <a:r>
                        <a:rPr lang="en-US" sz="1200" dirty="0"/>
                        <a:t>Shang Dynasty </a:t>
                      </a:r>
                      <a:r>
                        <a:rPr lang="en-GB" sz="1200" dirty="0"/>
                        <a:t>and Mayans </a:t>
                      </a:r>
                      <a:r>
                        <a:rPr lang="en-US" sz="1200" dirty="0"/>
                        <a:t>sits in the </a:t>
                      </a:r>
                    </a:p>
                    <a:p>
                      <a:r>
                        <a:rPr lang="en-US" sz="1200" dirty="0"/>
                        <a:t>chronological timeline.</a:t>
                      </a:r>
                    </a:p>
                    <a:p>
                      <a:r>
                        <a:rPr lang="en-US" sz="1200" dirty="0"/>
                        <a:t>• To understand that the Shang dynasty </a:t>
                      </a:r>
                    </a:p>
                    <a:p>
                      <a:r>
                        <a:rPr lang="en-US" sz="1200" dirty="0"/>
                        <a:t>and the Mayans occurred at the same </a:t>
                      </a:r>
                    </a:p>
                    <a:p>
                      <a:r>
                        <a:rPr lang="en-US" sz="1200" dirty="0"/>
                        <a:t>time in history, but in different </a:t>
                      </a:r>
                    </a:p>
                    <a:p>
                      <a:r>
                        <a:rPr lang="en-US" sz="1200" dirty="0"/>
                        <a:t>continents.</a:t>
                      </a:r>
                    </a:p>
                    <a:p>
                      <a:r>
                        <a:rPr lang="en-US" sz="1200" dirty="0"/>
                        <a:t>KS3:</a:t>
                      </a:r>
                    </a:p>
                    <a:p>
                      <a:r>
                        <a:rPr lang="en-US" sz="1200" dirty="0"/>
                        <a:t>• Know and understand significant </a:t>
                      </a:r>
                    </a:p>
                    <a:p>
                      <a:r>
                        <a:rPr lang="en-US" sz="1200" dirty="0"/>
                        <a:t>aspects of the history of the wider </a:t>
                      </a:r>
                    </a:p>
                    <a:p>
                      <a:r>
                        <a:rPr lang="en-US" sz="1200" dirty="0"/>
                        <a:t>world: the nature of ancient </a:t>
                      </a:r>
                    </a:p>
                    <a:p>
                      <a:r>
                        <a:rPr lang="en-US" sz="1200" dirty="0"/>
                        <a:t>Civili</a:t>
                      </a:r>
                      <a:r>
                        <a:rPr lang="en-GB" sz="1200"/>
                        <a:t>sations</a:t>
                      </a:r>
                      <a:r>
                        <a:rPr lang="en-US" sz="1200"/>
                        <a:t>; </a:t>
                      </a:r>
                      <a:r>
                        <a:rPr lang="en-US" sz="1200" dirty="0"/>
                        <a:t>the expansion and </a:t>
                      </a:r>
                    </a:p>
                    <a:p>
                      <a:r>
                        <a:rPr lang="en-US" sz="1200" dirty="0"/>
                        <a:t>dissolution of empires.</a:t>
                      </a:r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521916" y="377683"/>
            <a:ext cx="3128986" cy="320548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F4E2B29-4372-C120-FD7B-8DA36BEDAF49}"/>
              </a:ext>
            </a:extLst>
          </p:cNvPr>
          <p:cNvSpPr txBox="1"/>
          <p:nvPr/>
        </p:nvSpPr>
        <p:spPr>
          <a:xfrm>
            <a:off x="3909121" y="1024204"/>
            <a:ext cx="2430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Key Vocabulary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Philosophy – a way of thinking about the world and the universe.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Democracy – allowing citizens to make their own decisions for their personal life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Temple – a building devoted to worshiping a god or goddess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Spartans – They believed a strict upbringing was essential to make an effective soldier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D78482B-F196-8AA2-1F92-349BDB05C5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530" y="3737581"/>
            <a:ext cx="1945411" cy="2823984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0DF73470-44E0-35C9-3A79-3F15CBD711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538" y="874269"/>
            <a:ext cx="2525768" cy="21709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Carina Phillips</cp:lastModifiedBy>
  <cp:revision>8</cp:revision>
  <dcterms:created xsi:type="dcterms:W3CDTF">2023-03-23T10:05:22Z</dcterms:created>
  <dcterms:modified xsi:type="dcterms:W3CDTF">2024-09-17T08:56:13Z</dcterms:modified>
</cp:coreProperties>
</file>