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F8F58B-AFD8-037A-C64F-287B78113788}" v="14" dt="2024-12-29T18:33:33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273"/>
    <p:restoredTop sz="85025" autoAdjust="0"/>
  </p:normalViewPr>
  <p:slideViewPr>
    <p:cSldViewPr snapToGrid="0">
      <p:cViewPr>
        <p:scale>
          <a:sx n="121" d="100"/>
          <a:sy n="121" d="100"/>
        </p:scale>
        <p:origin x="48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rin Klepac" userId="S::cklepac@wootton-abingdon.oxon.sch.uk::ce38c113-5fcb-495f-9ba9-7c3ef5988b61" providerId="AD" clId="Web-{AFF8F58B-AFD8-037A-C64F-287B78113788}"/>
    <pc:docChg chg="modSld">
      <pc:chgData name="Cathrin Klepac" userId="S::cklepac@wootton-abingdon.oxon.sch.uk::ce38c113-5fcb-495f-9ba9-7c3ef5988b61" providerId="AD" clId="Web-{AFF8F58B-AFD8-037A-C64F-287B78113788}" dt="2024-12-29T18:33:33.304" v="6" actId="20577"/>
      <pc:docMkLst>
        <pc:docMk/>
      </pc:docMkLst>
      <pc:sldChg chg="delSp modSp">
        <pc:chgData name="Cathrin Klepac" userId="S::cklepac@wootton-abingdon.oxon.sch.uk::ce38c113-5fcb-495f-9ba9-7c3ef5988b61" providerId="AD" clId="Web-{AFF8F58B-AFD8-037A-C64F-287B78113788}" dt="2024-12-29T18:33:33.304" v="6" actId="20577"/>
        <pc:sldMkLst>
          <pc:docMk/>
          <pc:sldMk cId="353103034" sldId="256"/>
        </pc:sldMkLst>
        <pc:spChg chg="mod">
          <ac:chgData name="Cathrin Klepac" userId="S::cklepac@wootton-abingdon.oxon.sch.uk::ce38c113-5fcb-495f-9ba9-7c3ef5988b61" providerId="AD" clId="Web-{AFF8F58B-AFD8-037A-C64F-287B78113788}" dt="2024-12-29T18:33:33.304" v="6" actId="20577"/>
          <ac:spMkLst>
            <pc:docMk/>
            <pc:sldMk cId="353103034" sldId="256"/>
            <ac:spMk id="5" creationId="{CBA7EB3A-5B5D-7EB8-69DE-2A36B73B302B}"/>
          </ac:spMkLst>
        </pc:spChg>
        <pc:picChg chg="del">
          <ac:chgData name="Cathrin Klepac" userId="S::cklepac@wootton-abingdon.oxon.sch.uk::ce38c113-5fcb-495f-9ba9-7c3ef5988b61" providerId="AD" clId="Web-{AFF8F58B-AFD8-037A-C64F-287B78113788}" dt="2024-12-29T18:32:15.817" v="1"/>
          <ac:picMkLst>
            <pc:docMk/>
            <pc:sldMk cId="353103034" sldId="256"/>
            <ac:picMk id="7" creationId="{2E30A7D5-1A0F-FD23-3E07-A2E7C6A88335}"/>
          </ac:picMkLst>
        </pc:picChg>
        <pc:picChg chg="del">
          <ac:chgData name="Cathrin Klepac" userId="S::cklepac@wootton-abingdon.oxon.sch.uk::ce38c113-5fcb-495f-9ba9-7c3ef5988b61" providerId="AD" clId="Web-{AFF8F58B-AFD8-037A-C64F-287B78113788}" dt="2024-12-29T18:32:13.895" v="0"/>
          <ac:picMkLst>
            <pc:docMk/>
            <pc:sldMk cId="353103034" sldId="256"/>
            <ac:picMk id="1026" creationId="{2EDFE563-1430-4C43-911A-EDD7A1CA25C2}"/>
          </ac:picMkLst>
        </pc:picChg>
      </pc:sldChg>
    </pc:docChg>
  </pc:docChgLst>
  <pc:docChgLst>
    <pc:chgData name="Amanda Winterbourne" userId="S::amanda.winterbourne@wootton-abingdon.oxon.sch.uk::d1d5051c-356c-46c4-859f-983ebbcf0e9e" providerId="AD" clId="Web-{AD9C0A22-B175-1F34-B70A-3D21FA3B6A62}"/>
    <pc:docChg chg="modSld">
      <pc:chgData name="Amanda Winterbourne" userId="S::amanda.winterbourne@wootton-abingdon.oxon.sch.uk::d1d5051c-356c-46c4-859f-983ebbcf0e9e" providerId="AD" clId="Web-{AD9C0A22-B175-1F34-B70A-3D21FA3B6A62}" dt="2024-10-24T11:11:08.258" v="111" actId="20577"/>
      <pc:docMkLst>
        <pc:docMk/>
      </pc:docMkLst>
      <pc:sldChg chg="modSp">
        <pc:chgData name="Amanda Winterbourne" userId="S::amanda.winterbourne@wootton-abingdon.oxon.sch.uk::d1d5051c-356c-46c4-859f-983ebbcf0e9e" providerId="AD" clId="Web-{AD9C0A22-B175-1F34-B70A-3D21FA3B6A62}" dt="2024-10-24T11:11:08.258" v="111" actId="20577"/>
        <pc:sldMkLst>
          <pc:docMk/>
          <pc:sldMk cId="353103034" sldId="256"/>
        </pc:sldMkLst>
        <pc:spChg chg="mod">
          <ac:chgData name="Amanda Winterbourne" userId="S::amanda.winterbourne@wootton-abingdon.oxon.sch.uk::d1d5051c-356c-46c4-859f-983ebbcf0e9e" providerId="AD" clId="Web-{AD9C0A22-B175-1F34-B70A-3D21FA3B6A62}" dt="2024-10-24T11:11:08.258" v="111" actId="20577"/>
          <ac:spMkLst>
            <pc:docMk/>
            <pc:sldMk cId="353103034" sldId="256"/>
            <ac:spMk id="4" creationId="{3F6601C3-825E-E21B-27F7-7DD10693FE98}"/>
          </ac:spMkLst>
        </pc:spChg>
      </pc:sldChg>
    </pc:docChg>
  </pc:docChgLst>
  <pc:docChgLst>
    <pc:chgData name="Amanda Winterbourne" userId="S::amanda.winterbourne@wootton-abingdon.oxon.sch.uk::d1d5051c-356c-46c4-859f-983ebbcf0e9e" providerId="AD" clId="Web-{BD74E42C-EEE4-FBB4-C6D8-1B3B588193FA}"/>
    <pc:docChg chg="modSld">
      <pc:chgData name="Amanda Winterbourne" userId="S::amanda.winterbourne@wootton-abingdon.oxon.sch.uk::d1d5051c-356c-46c4-859f-983ebbcf0e9e" providerId="AD" clId="Web-{BD74E42C-EEE4-FBB4-C6D8-1B3B588193FA}" dt="2024-10-24T11:23:35.840" v="41"/>
      <pc:docMkLst>
        <pc:docMk/>
      </pc:docMkLst>
      <pc:sldChg chg="modSp">
        <pc:chgData name="Amanda Winterbourne" userId="S::amanda.winterbourne@wootton-abingdon.oxon.sch.uk::d1d5051c-356c-46c4-859f-983ebbcf0e9e" providerId="AD" clId="Web-{BD74E42C-EEE4-FBB4-C6D8-1B3B588193FA}" dt="2024-10-24T11:23:35.840" v="41"/>
        <pc:sldMkLst>
          <pc:docMk/>
          <pc:sldMk cId="353103034" sldId="256"/>
        </pc:sldMkLst>
        <pc:graphicFrameChg chg="mod modGraphic">
          <ac:chgData name="Amanda Winterbourne" userId="S::amanda.winterbourne@wootton-abingdon.oxon.sch.uk::d1d5051c-356c-46c4-859f-983ebbcf0e9e" providerId="AD" clId="Web-{BD74E42C-EEE4-FBB4-C6D8-1B3B588193FA}" dt="2024-10-24T11:23:35.840" v="41"/>
          <ac:graphicFrameMkLst>
            <pc:docMk/>
            <pc:sldMk cId="353103034" sldId="256"/>
            <ac:graphicFrameMk id="21" creationId="{1E14F65E-7AD6-268C-7A3F-79483AD09A5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5C090-F760-4E60-8D67-240953374430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486F6-5334-469D-9F9B-8AFF702F2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2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486F6-5334-469D-9F9B-8AFF702F214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5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ED503-1456-4F6D-D280-F8372D0C5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C041D-52CF-0742-C2CA-32C2E1EB7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7A77F-7F5C-769F-75F7-141CC86A7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FB5E5-4A03-D33E-FE50-24E0799A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83947-7DBE-4ABC-7746-95F66823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7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39B7-0B68-C10E-ECCF-29206433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9BCC5-B465-F954-44B1-E2FF7E343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20FC6-F9E1-AC68-C063-3CB225A6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FE2FB-EED2-1807-B7D8-1530E275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450E3-7F90-A48E-92FC-1FFBA5CC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5DEC7-0003-D14C-3DC1-B91E0D651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85F3C-6E7C-BF3A-805C-606129568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15C97-74A4-3857-52D9-E3682E72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1E74C-70A1-F413-7BED-097E76F6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89F1-4269-6F3D-81E2-CEFE32C5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3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D485-DC85-39A6-4272-1E36681C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D44E-BD94-F8E8-8BB6-EF40EEDFE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EAC54-BAF4-6811-A0F1-14C8F8E9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AE932-0B8D-E18C-29C9-CCD6A914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F9E40-AF71-A66F-372C-10AF9DD6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05D4-B3FF-4831-250B-7B4B5354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FF2A9-1AF1-C589-4265-0DC650D0D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F5E23-1C6F-5B05-6A81-70548870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FF1A-406E-9ABB-A911-8AF075C0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85844-ABBC-14C9-962A-D0F6B59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9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090E1-6FCD-E264-4E12-05D99566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56121-22C1-9E8B-0292-41F414253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11FE3-B83B-1E2D-845E-5E82DEE60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C8138-ED14-E756-929F-0E3B5A13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12/29/24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FBCBE-575E-8DF6-6A79-BCA8CB75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3ACF4-36A2-BB79-B54B-AC5475D8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2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0D65-C41E-312A-381D-EFC369E4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3C461-B5B8-EC8B-7159-8FC607E4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DF5A6-D7C8-49B2-CBA1-79272A520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66D26-D8F6-11BA-ACE4-A82D4618E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6BFAEC-E557-896F-EE78-5F8C62018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DF991-89D7-8BB4-16F5-DAC6F0E4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12/29/24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5967-DAC6-48EB-49D0-4084D6D1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2A9F1E-2F86-6F2F-8AD3-07554B1A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0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DCCD-003B-A7FA-2CF1-11335EC3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0240B-FD80-5053-24DF-F1032F12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12/29/24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D9A28-D101-10EE-43A4-AF397E3F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23F09-D3E9-6E09-60B8-9BB478CC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1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7EC95-F48A-C712-E574-5191EFD2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12/29/24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59DB7-9206-AF9E-D09F-2514407C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21F0A-6BD1-C984-8875-CCA06018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5BCD-FF9A-EAA0-D61C-2A2CEE74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9EAA7-B3FC-92E7-7145-A960E135C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7EAC8-27F2-9AC3-2445-1ECE2B26F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1C729-CDB4-F3DA-79CC-FD218A39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12/29/24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70468-7AA3-8F2A-CCFA-C7A592C3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9E8AC-9729-AD9F-0F83-D736EC4F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4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3BED-85E4-39EC-D580-413CAD9F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F53E25-2E93-2339-99C3-76D1DB289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37D75-46D2-4349-E899-9F8934D9E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7ED80-7B37-887C-0001-3F54C8AC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12/29/24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102FB-E9B3-EF81-A780-3CE47062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68997-974B-B3D1-9392-339730C1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4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87ABAC-5EDE-D627-C261-14184720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D35A3-B5D3-6E6E-8821-72221EBA7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74189-2E7A-3D84-43E7-83C17CF8D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E40E7-3D18-D546-BD9E-44EDFD60962F}" type="datetimeFigureOut">
              <a:rPr lang="en-US" smtClean="0"/>
              <a:t>12/29/24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30C35-7001-CE8C-1613-3EAEE0E04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B5D40-620E-AE1B-D88A-596FC242F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7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tellmeaboutspeech.weebly.com/" TargetMode="Externa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158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the 'Universe'?">
            <a:extLst>
              <a:ext uri="{FF2B5EF4-FFF2-40B4-BE49-F238E27FC236}">
                <a16:creationId xmlns:a16="http://schemas.microsoft.com/office/drawing/2014/main" id="{8A6FC10C-BE66-BD86-8DB7-D50CAC2BF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A7EB3A-5B5D-7EB8-69DE-2A36B73B302B}"/>
              </a:ext>
            </a:extLst>
          </p:cNvPr>
          <p:cNvSpPr txBox="1"/>
          <p:nvPr/>
        </p:nvSpPr>
        <p:spPr>
          <a:xfrm>
            <a:off x="1527114" y="92286"/>
            <a:ext cx="1053127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/>
              </a:rPr>
              <a:t>Space - Knowledge Organiser – EYFS Term 3</a:t>
            </a:r>
            <a:endParaRPr lang="en-US" b="1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8C247-9746-96C3-2938-F9AAE3065F85}"/>
              </a:ext>
            </a:extLst>
          </p:cNvPr>
          <p:cNvSpPr txBox="1"/>
          <p:nvPr/>
        </p:nvSpPr>
        <p:spPr>
          <a:xfrm>
            <a:off x="383822" y="1216377"/>
            <a:ext cx="2537178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D23FC306-FBF0-18DB-31D0-B39C510F7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135702"/>
              </p:ext>
            </p:extLst>
          </p:nvPr>
        </p:nvGraphicFramePr>
        <p:xfrm>
          <a:off x="190988" y="1660973"/>
          <a:ext cx="3316422" cy="3858782"/>
        </p:xfrm>
        <a:graphic>
          <a:graphicData uri="http://schemas.openxmlformats.org/drawingml/2006/table">
            <a:tbl>
              <a:tblPr firstRow="1" bandRow="1" bandCol="1">
                <a:tableStyleId>{FABFCF23-3B69-468F-B69F-88F6DE6A72F2}</a:tableStyleId>
              </a:tblPr>
              <a:tblGrid>
                <a:gridCol w="3316422">
                  <a:extLst>
                    <a:ext uri="{9D8B030D-6E8A-4147-A177-3AD203B41FA5}">
                      <a16:colId xmlns:a16="http://schemas.microsoft.com/office/drawing/2014/main" val="2252701975"/>
                    </a:ext>
                  </a:extLst>
                </a:gridCol>
              </a:tblGrid>
              <a:tr h="33076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Knowledge</a:t>
                      </a:r>
                      <a:r>
                        <a:rPr lang="en-GB" dirty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30784"/>
                  </a:ext>
                </a:extLst>
              </a:tr>
              <a:tr h="349302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C&amp;L: Enjoy listening to longer stories and remembering aspects of the story.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C&amp;L: Use a wide range of topic vocabulary during Roleplay.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C&amp;L: Sing our Planet song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UTW: Learn the planets in our solar system.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UTW: Talk about what they see at the night sky.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Lit: Engage in extended conversations about topic books.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Maths: Say one number for each planet in our solar system.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Maths: Make size comparisons between planets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27436"/>
                  </a:ext>
                </a:extLst>
              </a:tr>
            </a:tbl>
          </a:graphicData>
        </a:graphic>
      </p:graphicFrame>
      <p:pic>
        <p:nvPicPr>
          <p:cNvPr id="18" name="Picture 17" descr="/var/folders/vg/dysvlmrd141gyh1tfgrkz5qw0000gn/T/com.microsoft.Word/Content.MSO/16611076.tmp">
            <a:extLst>
              <a:ext uri="{FF2B5EF4-FFF2-40B4-BE49-F238E27FC236}">
                <a16:creationId xmlns:a16="http://schemas.microsoft.com/office/drawing/2014/main" id="{620322D0-FFFA-1F3B-89EB-DDA3B56743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8" y="212122"/>
            <a:ext cx="1143292" cy="1143292"/>
          </a:xfrm>
          <a:prstGeom prst="rect">
            <a:avLst/>
          </a:prstGeom>
        </p:spPr>
      </p:pic>
      <p:graphicFrame>
        <p:nvGraphicFramePr>
          <p:cNvPr id="20" name="Table 15">
            <a:extLst>
              <a:ext uri="{FF2B5EF4-FFF2-40B4-BE49-F238E27FC236}">
                <a16:creationId xmlns:a16="http://schemas.microsoft.com/office/drawing/2014/main" id="{5E7B7862-BA3D-32AF-B51A-689D2B3CB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040754"/>
              </p:ext>
            </p:extLst>
          </p:nvPr>
        </p:nvGraphicFramePr>
        <p:xfrm>
          <a:off x="6566604" y="682597"/>
          <a:ext cx="2685717" cy="2975003"/>
        </p:xfrm>
        <a:graphic>
          <a:graphicData uri="http://schemas.openxmlformats.org/drawingml/2006/table">
            <a:tbl>
              <a:tblPr firstRow="1" bandRow="1" bandCol="1">
                <a:tableStyleId>{FABFCF23-3B69-468F-B69F-88F6DE6A72F2}</a:tableStyleId>
              </a:tblPr>
              <a:tblGrid>
                <a:gridCol w="2685717">
                  <a:extLst>
                    <a:ext uri="{9D8B030D-6E8A-4147-A177-3AD203B41FA5}">
                      <a16:colId xmlns:a16="http://schemas.microsoft.com/office/drawing/2014/main" val="2252701975"/>
                    </a:ext>
                  </a:extLst>
                </a:gridCol>
              </a:tblGrid>
              <a:tr h="38443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Links to Other Subjects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30784"/>
                  </a:ext>
                </a:extLst>
              </a:tr>
              <a:tr h="259057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Art: Planets in a shoe box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C&amp;L: Engage in non-fiction books; Learn songs;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PD: Develop ball skills with different sized blow up planets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Lit: Write short sentences about space pictures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Maths: Count and compare planets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UTW: Look at the night sky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27436"/>
                  </a:ext>
                </a:extLst>
              </a:tr>
            </a:tbl>
          </a:graphicData>
        </a:graphic>
      </p:graphicFrame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1E14F65E-7AD6-268C-7A3F-79483AD09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394167"/>
              </p:ext>
            </p:extLst>
          </p:nvPr>
        </p:nvGraphicFramePr>
        <p:xfrm>
          <a:off x="6582346" y="3935547"/>
          <a:ext cx="5375269" cy="25603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99737">
                  <a:extLst>
                    <a:ext uri="{9D8B030D-6E8A-4147-A177-3AD203B41FA5}">
                      <a16:colId xmlns:a16="http://schemas.microsoft.com/office/drawing/2014/main" val="1358978135"/>
                    </a:ext>
                  </a:extLst>
                </a:gridCol>
                <a:gridCol w="2675532">
                  <a:extLst>
                    <a:ext uri="{9D8B030D-6E8A-4147-A177-3AD203B41FA5}">
                      <a16:colId xmlns:a16="http://schemas.microsoft.com/office/drawing/2014/main" val="3590121348"/>
                    </a:ext>
                  </a:extLst>
                </a:gridCol>
              </a:tblGrid>
              <a:tr h="27713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Prior Learning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Preparing for the Future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88077"/>
                  </a:ext>
                </a:extLst>
              </a:tr>
              <a:tr h="188160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Explore and respond to different natural phenomena e.g. night and day. Light and dark.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Compare amounts and begin to count in everyday contexts.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Listen to story and repeat words from a favourite story.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400" dirty="0"/>
                        <a:t>Make comments about what they have heard and ask questions to clarify their understanding.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400" dirty="0"/>
                        <a:t>Demonstrate understanding of what has been read to them by retelling stories and narratives using their own words and recently introduced vocabulary.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62387"/>
                  </a:ext>
                </a:extLst>
              </a:tr>
            </a:tbl>
          </a:graphicData>
        </a:graphic>
      </p:graphicFrame>
      <p:pic>
        <p:nvPicPr>
          <p:cNvPr id="27" name="Picture 27">
            <a:extLst>
              <a:ext uri="{FF2B5EF4-FFF2-40B4-BE49-F238E27FC236}">
                <a16:creationId xmlns:a16="http://schemas.microsoft.com/office/drawing/2014/main" id="{CEC86652-C5D0-16C6-4845-214E8E9656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6508" r="15887" b="15504"/>
          <a:stretch/>
        </p:blipFill>
        <p:spPr>
          <a:xfrm rot="183640">
            <a:off x="3374150" y="177440"/>
            <a:ext cx="3316103" cy="473213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F4E2B29-4372-C120-FD7B-8DA36BEDAF49}"/>
              </a:ext>
            </a:extLst>
          </p:cNvPr>
          <p:cNvSpPr txBox="1"/>
          <p:nvPr/>
        </p:nvSpPr>
        <p:spPr>
          <a:xfrm>
            <a:off x="3767978" y="1029184"/>
            <a:ext cx="2597198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b="1" dirty="0"/>
              <a:t>Key Vocabulary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</a:p>
          <a:p>
            <a:endParaRPr lang="en-GB" sz="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6601C3-825E-E21B-27F7-7DD10693FE98}"/>
              </a:ext>
            </a:extLst>
          </p:cNvPr>
          <p:cNvSpPr txBox="1"/>
          <p:nvPr/>
        </p:nvSpPr>
        <p:spPr>
          <a:xfrm>
            <a:off x="3872298" y="1321572"/>
            <a:ext cx="234516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cs typeface="Calibri" panose="020F0502020204030204"/>
              </a:rPr>
              <a:t>Galaxy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cs typeface="Calibri" panose="020F0502020204030204"/>
              </a:rPr>
              <a:t>Solar System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cs typeface="Calibri" panose="020F0502020204030204"/>
              </a:rPr>
              <a:t>Astronaut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cs typeface="Calibri" panose="020F0502020204030204"/>
              </a:rPr>
              <a:t>Comet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cs typeface="Calibri" panose="020F0502020204030204"/>
              </a:rPr>
              <a:t>Asteroids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cs typeface="Calibri" panose="020F0502020204030204"/>
              </a:rPr>
              <a:t>Earth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cs typeface="Calibri" panose="020F0502020204030204"/>
              </a:rPr>
              <a:t>Space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cs typeface="Calibri" panose="020F0502020204030204"/>
              </a:rPr>
              <a:t>Rocket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cs typeface="Calibri" panose="020F0502020204030204"/>
              </a:rPr>
              <a:t>Satellite 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cs typeface="Calibri" panose="020F0502020204030204"/>
              </a:rPr>
              <a:t>Sun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cs typeface="Calibri" panose="020F0502020204030204"/>
              </a:rPr>
              <a:t>Moon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Calibri" panose="020F0502020204030204"/>
            </a:endParaRPr>
          </a:p>
        </p:txBody>
      </p:sp>
      <p:pic>
        <p:nvPicPr>
          <p:cNvPr id="1030" name="Picture 6" descr="Once Upon a Star - Little Tiger">
            <a:extLst>
              <a:ext uri="{FF2B5EF4-FFF2-40B4-BE49-F238E27FC236}">
                <a16:creationId xmlns:a16="http://schemas.microsoft.com/office/drawing/2014/main" id="{07FAE3F2-84C2-DFBC-5BD0-8B58F1AA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749" y="682597"/>
            <a:ext cx="2584648" cy="294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Guide to Understand Solar System with Diagram | EdrawMax Online">
            <a:extLst>
              <a:ext uri="{FF2B5EF4-FFF2-40B4-BE49-F238E27FC236}">
                <a16:creationId xmlns:a16="http://schemas.microsoft.com/office/drawing/2014/main" id="{5EDD30C5-E7B0-3BB7-A594-CAC6939C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567" y="4806424"/>
            <a:ext cx="2701268" cy="186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3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254</Words>
  <Application>Microsoft Macintosh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Carina Phillips</dc:creator>
  <cp:lastModifiedBy>Cathrin Klepac</cp:lastModifiedBy>
  <cp:revision>78</cp:revision>
  <dcterms:created xsi:type="dcterms:W3CDTF">2023-03-23T10:05:22Z</dcterms:created>
  <dcterms:modified xsi:type="dcterms:W3CDTF">2024-12-29T19:20:36Z</dcterms:modified>
</cp:coreProperties>
</file>