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18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23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6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25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34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5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6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85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84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49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20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3C409-7EC1-4276-8D08-2B8D149D9A30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EFA8D-BD67-45E7-8A6E-ED9A8D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8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80206" y="690904"/>
            <a:ext cx="1581150" cy="25417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 Learning: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Continents and oceans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Weather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Rainforest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Water Cycle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UK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land use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80206" y="3602916"/>
            <a:ext cx="1581150" cy="264437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Vocabulary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Evaporate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Condensation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Tributaries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Meander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Stream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Estuary </a:t>
            </a:r>
            <a:endParaRPr lang="en-GB" sz="1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90076" y="211319"/>
            <a:ext cx="7963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Rivers and The Water Cycle</a:t>
            </a:r>
            <a:endParaRPr lang="en-US" sz="5400" b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AutoShape 2" descr="data:image/jpg;base64,/9j/4AAQSkZJRgABAQEAYABgAAD/2wBDAAUDBAQEAwUEBAQFBQUGBwwIBwcHBw8LCwkMEQ8SEhEPERETFhwXExQaFRERGCEYGh0dHx8fExciJCIeJBweHx7/2wBDAQUFBQcGBw4ICA4eFBEUHh4eHh4eHh4eHh4eHh4eHh4eHh4eHh4eHh4eHh4eHh4eHh4eHh4eHh4eHh4eHh4eHh7/wAARCADtAX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zKDwtJ4u+JXjqNtavLIWWt3O3y2Yghp5OMBhj7v61sf8ACoT/ANDZqP5N/wDF1d+G/wDyVD4lf9hub/0fLXobZ3Gvv4zkopeS/I+DzPEVaeKnGL0/4B5cfhFj/mbNR/Jv/i6b/wAKk/6mzUvyb/4uvUipNIFp+0l3PP8Arlf+b8jy/wD4VH/1Nmo/k3/xdOX4QgjJ8XakP+At/wDF16hSbC5wDij2ku4fXK/835Hl/wDwqIdvF2pf98t/8XR/wqH/AKm7Uf8Avlv/AIuvUvLK8YNG0+lL2su4/rlf+b8jy0/CIAf8jdqX/fLf/F0o+EGRn/hLtR/Jv/i69RYEClAG3mj2su4/rdf+b8jy5fhBlgD4u1H8A3/xdSf8Kayu7/hMNQx/ut/8cr1KDyo1yc7z09qbc43hlzjuBR7Wfcf1urb4vyPLn+Dm1Nx8X6jjt8rc/wDkSoh8Ic/8zdqOfTa3/wAXXqzbvLTzBzklSKairIzZBUgZyD1pqrPuS8ZW/m/I8r/4VCR18WakP+At/wDF0q/CFSf+Ru1If8Bb/wCLrubCWTVvE+q6XceOvCPhCKyW38j+2jmS8MgYsUzNGMLgDjPJ7cVofE/wnrXg3Q9TOrfFzwTZanDp0t3b2L2vkXVwFVtojV5ySWZSoO1uexrGePjCp7Ny19GelRweY1YKpFqz9Dzdvg+B08X6k30Vv/i6F+D7H/matU/74b/4uu6+IkOk/Cr4oN4avvFmo3WnXOjwX0curyRvIszTTRsFMaKAu1F7fjVy68TeHdKs7e/1LXNPggul3QO0ykSr6qByRyOR61pDESqQU4vRmFdYuhVdOb18lp+R5wfhBg8+LdRH1Df/ABdL/wAKf4/5GzUv++W/+Lr0PS9Y0bWla40XULe/gVgrtG4bafQjqPxFZ63HiW38Aad8QLqbSzoV7rD6bc2aW7iexUSyQrI8hfB+dEyAvSQelEsQ425pWu7fMijLF1XLlfwq72OKb4Q7f+Zs1D8Q3/xdCfCEsf8AkatRA/3G/wDi67y/tfGGl/Drw/8AEnVp9LfRNYmhEtlHBIJrOCfd5MhlL4bnysgKPv8AoM1De6rrXhvw14M8SeJtV8PQ6d4qhknhtVR4prWPyvNVi7OVkGCin5V+Z1xnNKOLUrcsr3bXzW50ywuYR5ubor9P6vpscVJ8ICpA/wCEq1E5/wBlh/7PTT8IsdfFWpD/AIC3/wAcrrX+IXgyUAnxLY5HqxH8xT7/AFTXNB8O+GfFniOHQbLw54k5szHeyPcwhojIrSgxhcEAAgE4LCrlXlFqMnqzmgsdUUnBOy30RyI+EKkceLNSz6eW3/xyk/4VEuf+Rs1Ef8Ab/wCOV2U3jrwjb3X2aTxLpyS7tpAmBAPuRwPzpZfH3g2OWSGTxJp3mR53fvQfyPf8Kr2lTuZe2xXn93/AONb4QYUH/hLNQP8AwFv/AIuk/wCFQn/oa9Q/75b/AOLr0e11nSb7RH1m31K3l0+ONpHuEOVVVBLZ+mOlTafoHiXUPDFn4p8Q+LPC3w70bUNp0xdWTzLmdWyVMhMkaIWXDBQWIB5xisquL9krzlY6cNDHYltU+noeaL8H+cHxZqI/4A3/AMXTT8IVzhfFuoOfZG/+OV2ms+Ik8IeKL/wr4413QTe2scc0V1YTMYpY5MlAVILRybQpKknhgQSCKfZ+MPC1xqS6dZeINPnuXztWKYEMcZ4PQ1ca0ppSi9CK0sXRk4zvp5HEf8Khb/oaNT/74b/4umn4RsCc+KdRAA7q3/xddB4m+IXhyHR9SfT/ABJp81/DaStbqJAwaQIdoHY844rp/FvhtfAmueGFHinV7231fRrm/wBQOqzQmOBo/IIKFUXYP3j5yTxj0qZYlxnGEnrK9vkOEcZOjOqnZR77v00PPP8AhT/7vd/wluof98N/8XSf8KhXOP8AhLNRP/AG/wDjldxpHjHwxqV4dP0/xBp1xcu21IxKAWPoufvfhWwm7LA9qv2s+5zyxWIjpJ2+R5h/wqAbtv8AwlmoZ/3W/wDjlM/4VGMkf8JXqP8A3y3/AMcr0/uZC3tyaj3KPkGSx96aqT7mbxtf+b8jzQ/CMDH/ABVmoc/7Lf8AxdI3wjwuR4r1A+21v/i69OTlCSOfalV13j5Tin7SfcX12v8Azfgjy+P4Sb32/wDCVahkdeG/+LqZfg+jMF/4S/UC5OAoRjn/AMiV7j4Y1nSktLiz1nTLae3jjZ4pHt1diepTn9Kl0rSIZLiTWNNmW8gdi0UIiCNb88jb6DoMZrwqmfToV6lPE03CMdpP4ZX212T8nbXRXPTo069aMJUaqk3urJSjbfTqvNfgeSw/s9uyIz+PNRjYj5ljiLBT6Z8zmtOD9mq4b73xI1ZOMgLbkn/0ZXuOkWwQrcbd7uAQMYxx6Ulh/aXie4mGi3S6bpkTvBPqXkiSWWRSVZLdWymUbrI6su5SgVjuKcGKzyvTv7/4I+hwuE50tDxVf2Z7l87fiVrLEdvs5yf/ACJTH/ZpuE4f4la0p9Ps5/8AjlfREHgfwuu83tnc6tJJgySajeSz5PqEJ2R/RFVfaqup+BtDBa50u41XQbjaEV7C7Yx4Bzj7PLvgJPTd5e7BwGFea+J68dZT09F/keh/Zyex8+r+zfMBK8nxI1kRKPvCA8/h5lYd98BZbe3eaDxrqdyEPIMRUkfhJX0ddXt1pOvRaLrNuIDcqDp14jZiuyE3SR/7Eq4ZthJ3INyk7ZFjpa3aJBi6hHyOdrqOx9a7csznF1ZOpVnpK1lZKy87K9311stl3fn4/D8sOWOluvX/AIZHzHcfCloYg/8AwlN82Tjo3/xdFeu+L7T7MUdQAkrZAAwAQOf8fxor6yFeU4qSe58lPE4inJxlLVHm/wANhn4ofEr/ALDc3/o+WvRited/DP8A5Kf8S/8AsNzf+j5a9KSPcPxqb6L0X5G2ar/bJ/L8kRBABnikPPRTVsxxovPyn+8Op9qjliZT8zckcDvRc4HArbeacox04pVyF5HNJz6UE2FYt1zmmhiaU4xSAHPFAgYZo7UozuwRQeDSGCZUZGOuKfCzK2McHOc0oYeQU2tnOc44Apq4Y/OcAdMUANMnmM390DimDcp/Cpivzbugz+lK+0uSBwTQK19TkfibZ2t54ZfzbO3kle4tYVkeMFlD3EanB6jgmtX9sGztr74n6pDcQJI7eGtNhicoGZGkv5VyM9PvVa13TE1XTHtPtD27b45I5owC0ckbq6MAQQcMoOCMGqGsaLqXiGe/v/FPia81jVLqCCBLxraCEwJDIZYwqRoF4kbccg56Vm4SdaFRPRX/ABt/kevg8ZSpYWVKV7uSfyTX/BPcL/xPdR/tRWvgyDTdL+yXfhX7be3bW5N1IFnkVI9+ceWpJIXB5dvWvM/hfpHh7wj4E+I3jaLVrfw3fQ+JLyzTVE0g3smk2a3ClYY4QDtDBy4ONv7xGZWCiueks/Fs3i5PGk3j/VG8UxWws4dQSytUVbfLExGER7GBLk5IJyB6VYsT4807VtQ1rT/iTrEGq6oyNqErWdq8UxRAikQmLYhCqoyBkgDPQV5f9m1YwcYyWqV99Wn6f12Pd/t3CX1v9xL4r1y28T/GS51e00XUtHgbQIFjbULQ202qKJ5ALryzghRjaCQGIYcY2gJ4f0WbxV8Pvit8KoFJu7jyvEGkReZ80hYqWRQeg863wcf89uxNNt7G9k1i41zXNb1DXNYuIxE93dsvyRjny441ASNM84UDJ5OadNb6tb6xba74c1y40LWLeCS2W7hgim3wuVZo2SRWUjcqkehFd8sO/YKnHRq1vVM8eGZQjj5V1flas/uOs8cxxeNIPiZ8E9HXK6D4a0uPSrRcKDPFul+U+n/Hsh+mKaIfD2u/ta6B4Jks4JtL8C+GybGB4v3cd4fJxgHhtsTQkf3WXPUccPYaTr2l6/L4o0fxbqFn4nuTN9t1U28Er3QlZGZWjZCgUGNNoUDaFAFMh8P3cN5HrUOvajH4lS/l1Ea0oTz/AD5F2udu3ZsK/Lsxt2gDHFcscvmk0pdNP8TSTf4Hp/2/QVtHv+Gup2Nr4o8ZeKPgV8YNQ16A3F5a6pfafpsf9noGWKPaqxAKo8wKzMMtuOc5Jqt8avFnj7Uvgf8AD99LuruBfE2lhvElzaaassMVrJbx+dJIdhEKASMdwK4AJzxkUY9U+Jn2iW5b4q6yZrhFjn/0C02FV3Y2J5WIz8xyy8njOcDFC30/xZH4RXwYPiFrLeFxaGyNgba23m3K7TEZvL37ccdenFTTwE4SUrR0d/wt2+ZrLO8K1u/uPVNd1Tw78N9bsfA+j2t9f2X9iFLLwbpfh8zG9ZpNrXEtyw2EcYbLLjLM5YsK4bw/4o1fwv8Asx/C/UNJ0fRJNWudXNrZ/wBpwPLFZhvtZ3qFYMG2KUznOHbNUUm+IEelDRl+KfiFNKWIQrGsFuLlUxjH2ny/Mzj+LO73rMsND1WKz0fR7zxTfX/h/RJzcabpsltAohk2uoLSqm98CR+p7+1FLL5JJTaet3vrv5Lv/wAEzrZ3QcX7NtOztp16GN8QrLVh8PfGWo6hLBLqeqT3GoXS2ufKj3sMomQCVVFxkgE4JNel/tM2c154v8KatD4ZvPFGjHR7uGxisrE3Uf2iR4CoOAQgeMYBPBAPoazzEs0TRyIroylWVhkMCMEEd+Kz9JHjbw7Yx6T4V+Ier6XpEWVhspLa3uhAnZI3lRnVR0AycDGK661OblCVO143389Oh5mExtJQqQr39/W6Nn4CeE9Y8F+KPiHp+oeHdO0q8Ph6yuIrXTJvPVw/2rHQA79ylSMdVGMggnB03wi0n7NXwZ8I+L7WXTo7zxjEl5a3KmNnjkkvJEjYcEFwUA7/ADDvWF4et7zSPiXq91B8YT4J1e606KR9V1wJcJq7mRg4czERDy1WNVCgFQ/HGa3viPqGk+JvC/hD4dWvjebxvqOm6lJrOseILKb5ImxOUAlQlVffMAiKTtWPkAYB4p06rxFr6uzbSelotenXufRUq9GOE9or8qXXf8xv7QOs/FtdX8b+DfC3hoSeDLPR/JFt/YyJawWf2dGknjnJXMoZnVUXdgISFyua7b4meErHxT8c/hZpuuWguNFt9MunljmiLQXUoRXjgb+E/wCqMmw53LE2RjNcNrZ8b+IdJm0PxF8Rtb1HRpk8uS1jt7e2aVMY2vLHGHZT3Gee9R3yeNNSj06DV/iR4guYtLmSfT/Iht4HhkRSiszpHmQhWIIbIOTkHNWsDVtHl5YtJq6vrdWv6nF/bmFV9W/l/WxtfG/xhZ6l4L8U+FEm1HxHcW2txJJfDQmsrLw0q3ESopkYAs4zwwLb9xPCcU3dtJ44xWfrY8U+I7eOz8Y+PtX1vTkkEhsFt4LWGYjkCUQopkUHB2k4yBxxVuZndS3BFdeDw7oU+R9/66I8TN8bTxU4yp7JELPkkcEVH0bcDz6VKcdlIphFdlzw2mBJJzwPpSD7pHrTgOKXFFw5RFdlhMfbk/5/Ku80D5La0gVTFjG4ocHJ5J/nXBkcH6V3+lE/b7Yj7uf1xxXm5m/3dvU9fKF+8b9DU1/y7x4NHeaW2fWJzZRywTmKQfu5JH2uASrCOOQgjkYyCDgjsrKK0sbW3060s47G2t41hgt41CxxoowqoBwAAAAK453WPxd4X3xyP5t9NGu1c7H+yTtuPoMKy59WA712uoJI2m3UcPm+YYn8vynCPu2nG1iCFOcYJBAPNfm2LpclVRpvlXbp8l0+WnkfomFlzQcpassFWUfdNMCu7h2XAX7gP6mvCrTwp8VrXRdJhtbS9cwSanD/AKRrIjuSsunpDbz3I8+WNmEysW8psZIkEYcsKvHwp4+C2Go/ZdcNzp9p4YEUA15A8j28z/2gCPOEbuYyoJc4fJwSc1q8FBtfvF/XzNOdroeseJtFtdf0O50e7Z40nAMc8YBkgmU7o5UyCA6OFdSehUVyGjSXWqeHrS41GzFndXFupurdmJEM2PnQHuA2RnvjNegeTGz/ADkzDJA3dCPp0rzXwY039i3Us5YiXWNUniLNnML307REe3llcDsMCjAyr6qNkvv/AMv1MMZGDSb1M/WNL0i50iMXl986zYOxu+D7Z6UVU1vDW7MvAM/9DRX0kMFiI3/2mprr9n7vhPnHLDy+KjF/f/meL/DH/kqPxL/7Dc3/AKPlr0kFgOK83+F//JUfiZ/2Gpv/AEfLXpgAxX1z2XovyR4maf73P5fkhvzs6tnaR0NSvHuYceYMZLZ6UMdqRncoAJzTS428fxCldnERHbu+8PoKH246j86TUbqCys2uGjZtoAwO7Y6e3Q1BZ3E01v5kscakjcFU8AY9T1rCri6VJqMnqdNDAV68XOmrok2hjSONv8QyTgD1qO7uXht5JIYg8ijKqRwTWdpG1ojci4Z3c5dG/gbv9K58RmMYL93qzqwmTVKkn7ZOKX4mqpBPc++Kedu3HWoEk/dlT8rZ4wKsQg7cMOaeCxc6zcZIMyy2GFipwejdrDMYH3Rj1I7VSvNQihvYbdplBkzuY9E9PzrO1LUmm1Hyo7pobVTtZ4/vE9/cVftVsLgHyYY3QHl3iIJ9+etY4rMN4U/vOjA5Rqqlbbt/maNvCs2398ADg8+lVNSa+jgWOzhVyw+Zy3K+49akt0jgWRIY0RJDklVHJ9alHUBcEHoTXAsVWX2mew8Dhn/y7X3GPpl79kZrW8aRDv3B3UnOfWtNZDIoaNlYEcFTwakzhiW79u1VzCpuFlbO5AQMHA59qzhVnTd4uxpVw9KrHlnFMtIMj7w3dz0FV5r23S5FusnnTH+GPnH1qXEZV45N5UjscVmNpItpPOsbmRTnOxujfj6fhXa8zrPojzY5Jhr3bf3/APANVORz16nHIxUsOCcfzqvDJPJCvnRmKTPIByKeTtwTuJB4NOhmM1K1TVE4rJqTjeho1+JM5VevFIu1z8vNJtZh85yTQqbfunFe0fNaikYbaVqRVOOBTcHqeaUOw6UAkuo/aMYIpM7RwBRuPU0DEhCiSNclV+ZwvzMwRV5PVmZVA6ksAMkgUm0ldlKN3aK1GNK2KQSEjPGTSMVEe4EFfUGnSQ+W2HMbfewY5VcZVijLlSQCrKykdQVIOCKNnYj3mrrYhu4Le6gMF1BFKuc+XIoZc+uDTbaGK2gFvbQxQx/3I0Cj8hUoLEL8y5HYrk0h2+YWYE/QVQhVGFFBZlztHWmx5DdCBUzEYpXHZNFUrimfNltpqd+9MReTTIaAlj1ppHtUpwaaV5piaGbfajb/ALNSqvHSjtQPlISOK6rRLtvsUUi/fTAz7iuX65q/pd2lnIfObELdT/dPrXPiaTqQ0R04SsqNS7eh2+uw3epaP5uk3SWeoROl1ZTOMokqMGVXHUoxGxwMEqzAEHmut8PawviDTIb6G1u7MspFxb3CbJbeQHDRsOhIIOGGVYYZSQQTxul3H2GFftZ2iU7o4yMkD1PoKsX+nPJqK61pOpTaZqvlLGbqFQ6zxg7hHLGflkTJOOjKGfYyFiT+d4vDvEv92/dXXv5L06vvoutvv8HiFCPvb9ux36kAAenrSux2kqoZh0GcVxuneIvFUWY9U0HSrsKoAubG+aMytj5mMMifuxnoPNk68mluNe8WXhEdrp2k6NEQp8+e4a7mHPzL5ShEBx0bzGAJ5UgYPCsLVbcLHb7ena9zQ8aeIH02yi07SZIzr+oho7CKRN3lY+/cSL/zzjBBOSAxKIDudawVgs9D0C20+xj8u0s7dLS2T0RVCqPwAFS2Numl2kj3N/d3k0jb7i7unDyytgDOAAq9B8qKqjsBWZrdyzSBplKW4G5WyCpHrmvVyyjap7Kpv+du3muq6b7Hm4/ELk5o7fl6nP8AiO5FrYxArvLyZ647GisjxFdG7JkHEYcKg9Bg0V9zSoxjBc258fPFTcnybHnHwv8A+So/Ez/sNTf+j5a9Lz1rzT4X/wDJUviZ/wBhqb/0fLXpYXn8a6nsvRfkgzT/AHuf9dEOEnAUqCKjfHHBxmuZ1rUrtdRlgW4aFIyAqqcZ45yetTRahZ3lktvd3DwsrbiRIWwRyCM5715tTMIxbio7HVRyapOEZSkkmamsQJcafLDuJkI3xgNg7hVLRGvEUrdBDGVAVSeVweh49Kf/AGhZRQAPdtKSOuzJP5dKa2q2KjIkLk9lQ5ry8RXdefM1Y97CYVYanyJ3Lynafl4HanQwqzfu4gXc5OOMkDvWbDqtvJMIysqZ6Fl/wzVkX6Q5k8uQeWerHb+OPSsdTqui/cWsyRCQoADzUck0yxboVXfkcvnb9eOv6Utr4k06bbFNmA9Nzj5T+NW55dPNvLKrxlUXJKkE59qunWnSd4uxjWw9KukqiuZK6G5uXvZzFIDztRdig/TNTodqEEbgeMdMVktr8ikbYh5StyC2CasvrVi0hO2VQTnBGcVLd9WWkkrItEknk/hShmUrjgDP8qxpdY23zFV322BgBcMOOT+dPuNaT7Oxghbd2Mo4H1pDNhDuHzZOPakRgX+Y4rA/te6Rh/qmwcBipJ+vWq0eo30chcXByTnBANAHQTXgi1IWsnyq6fKxHGauo2W2khcevWuYvL6S9SLzlQMmeV4yDU1pqV5Dx5iumMBXGQPoetAjpApfG51XdwMkcn/OaaYXx/rAwHUE1zlzezzz+cXIYEFdpICkdMVoWOtfMIbv7uDlx2+ooY0zU8wBQcflUkR8xcqRWWmrae3/AC2Yc45Q1csLuGdpfJO9YiAW28HPoe/SvVwWLqSmoS1PBzLLqNOi6tPRr9WW3IWMsxAAzkk8Csm58RaJboWfUoX9osyf+g5rWfacqVBB7VzOveD7W+Bm03y7K47qFxG34Dp+H5V6zPDpqDdpHQw3d7JpIutKt4rmSUW9xHb3GyMXEazRvLDvkG2MvCJEDcYZhyvUGhv4q0yTZfX2j3t0k9igvLSC0h+1wi+Et3JtIAi/0d0iVCwJNu7AAupbOXwzHEgFjq+rWeAAES43IP8AgLA0xdN8T2pJg1myvF7LdW239Urir4ONafM5Nej0PQw2MdCHLCMXre7Wv3/1uaMqatGLouunSsXLRxQrp4CquqOfLTIA3Pp5VVLkoGHzNG4BpLG2ey01Le4fM32u/kP72OUlJb64mjYsjFeUlQkcEHIIHfNa+8RW5C3XhyK5HeSzuf8A2Vqdaa5DLcR29xpuq2csjhV820YqSTj7y5GOetFDBxpTU+Zv1FicXOtTcFTik/5fI1jzyODQEyc1OiLTiq4rtuebykIXA9TSFalI9KY4IHPNJBayImXmk20/tSCqM7CbaQj2qQ0mfagdhnQdDQOlPJOOBTT70CZGQf4VJNdLb6VY6XoNvrF4YjqGwyRQTy4jkJPy5XGSQozgd+D6jmyvoakk8y4JkmkaR+BuY5P515uZ4KtjFThCq4RTvK28la3Le6snfXrtY6cJXhQcpShzSasr7J/zeq6F621ScMxvGafedxc/eBPb6e1bVhqDhd1rcAj+6en5Vy+BTkBBypII7g4NbVMFSlHlikl2tp9xdHG1IP3nf8/vO5tdVmZ9rQR5CM2QTg4Un+lRHWLlowFhROOuM4rl7S6ufPZfPfiGX/0W1VzcXDdZnP4158csh7aS02XfvI9F5rLkW+77eR0N5eqAXubht3YdT+VZkuqRzwmz1CMnT2PJjGZIz/fB/mO9Z3LHLEk+ppR0I5/A12Sy6jOHLPps1o0+jXZrucU8bVk7x/zv5Puh3ibRrzTdPjuJjFJbyzYikQ8MNuVOO2R/I0Ven8R6nDYCOZ47tBINvnpkjg9xgn8aK4cLiM1o0+TE0Y1JL7UZWTXTRrfudUqGBqPmpVHFdnG/4pnkfwsGfij8TP8AsNTf+j5q9Nxya82+Eoz8VPid/wBhmX/0fNXpZHJr3X09F+Rjmcf9qn/XRFS50+xuZPMmtY3f+9jBP5dazdS0TTIbS5u/MktY442kcKu5QFGTx+HTNbu2qXiZR/wimrt3FlN/6LasZYelUdpRMaWKrUvgkzIl8MXPm+Ut1bM2Tzkrn371TOi3sKu0luxjA3CSMhgV9fyrrDGq+JICyg/6JJ1/346p6QuIPDvlkpvjOR2P7s9a5ZZdSequjvhm+IXxWZzFssKyM0zAgZxuGcj+Y6VNJIzQ7LeEzgc5VdwWulsbSz1C0ne7s7dpPtM0e9U2khJXUHI5zhR3pltJaweGBf6fbfZfOiSYIDnG7B5z1xmudZZPms3odbzmny6Rd/wOO8zzMZfIHVT606N2AZUYr64rs9ZsdP2G7ms0lk8yOPIJU5dwucj0znmootK0ldQa2WJ2lhRJSrMcYYsB9eUas3l1XurGizii46ppmNpem2l3Hay3FxMn2mZokREwCVVm5P0U8+tTaz4ekRVfTUkkJJ3IzjPtjp/Ote7lS4l0G4jXaktzvUYxgG2mIHFXUld9SuLbChYoY3Ugc5YuDn/vkfrXf9RpKmota9zzHmVf2nOnp2PPpopIJWjmVo5F+8rdRU9nby3bfZ4Yy7sCcAgdPrXYXuk6bcM9xdxKTjLuXKjA7nBplhp1jY63DFbW4TfbyuzbmLZVkAAyeBhjXEstnzbq34/keh/bFNw0i+b8L/ecvNpWpRCVntghjHmshZd208A7QSaoFWXG9GQHkbhjiuqtdSZYDq9yu8jRIbmRUHXh2IGfxxWzdpa3DRWt1Ajh8hAR6Dkitq2V2+BmNLOXf95H7jiNIhW51OG2LAZbJyM8AZI/Sunl0bTLq2LWf7pwzLuAOCwJUgg+4NT6Lb2mySe1tY4GE0kW7GWIR2Xr74zUuhL/AKK/cm6uMn/ts9a0cFGnTaqJNnPicynVqqVNtJHOvoWpRkKsImGPvKwx+uKt6ZoqpDNNq0bRL0TL42+/B75rej1CEWzTTJsUXP2cfxZbzRGvbuSPpVTVWDWGrK5yEljCD0GIz/MmiGApxnfUKmZ15w5dvNblQ6DpvmrA00wd1LLHvH3QQDjjoMj86v2thbWMZitk2qWycvkk8etLdjd4otCq4H2S4/8AQ4auOvPTJrohQpU7OMTiq4itVXLOTaIBE3J4x9etSrbSFdy42np/9f0pVQ+aoIIye/pUp4LjBZSeCOlaNmSiiB4nXOWFR4JP3sDvV9Ivl3KS6enpUGT83yEntS5hyiRBMkYYkHvUy27nowx7mmx4I+YN+FTRK3mhVXj3obYRimQlRGu3aPwpAoIzirEq7iegpmABjP6UrsrlREY1K5qGVlUYAqZ1kZvLiR5GPRVUkn8Otddonw3vtRsIry+1JNPMqB1i8kyMAf72SuD7c1M69OirzdiqeHq1240o3OGI3U3bXTeJvBuraFG1w2y8slIHnw/w/wC8vb9R71zmMjIINaU6kai5ou6MatKdKXLNWYwilBAHOKmtba4vJ0trSF5pnOFUDqfr0Fer+F/DXh+zsYI9R0m2mvSoLyXADjdgZA3cYzmscTio0FrqzfB4KpipNRdl3Z5CWU9DinQQTXMoht4ZJ5D0SJCzH8BXvdz4f0C8hMdxounOpGAUgVSB7MuCPwrN0rwlYaK8smlxEGQ875CzYHQZNcizWm09NT0JZDWUl7ya/H7jxu90vUrJDJeabe2qDq01u6KPxIqOLYITljk8jjivoWG4kYGO5t3Jfg5jJDD3rl/FPgLSNSs3Okww6bfbwVkTIiIzzuQHHTPQDmpp5pFvlqK3mh1sjnGPNRlfyejPINvuKVRiu7/4VnfxyO13r1nDCFHllIGZmPuCRj8zVrQvhtbyxmXVNTnfB4FuoQH8Tk11PH4dK/N+ZxRyrFSlbkt81/mef2v/AB9P/wBcJf8A0W1RItel+IPh5aWtnLe6LcXUlwsTJ9nkZWEhZSoAPBByRXmzrJBM0FxDJBMpw0cilWU+4NThsTCvWm6b6R/ORGJwlXCxUaqtdv06CheKQrzQ5YdM0fMw712HJcran/x6j/fH8jRRqXFoP98fyNFBrDY4D4QDPxV+KH/YZl/9Hz16a6815n8Hufit8Tx/1GZf/R89em3kghMKhJZpp3EcMMEZkkkY9gB7ZJJ4ABJIAJpVJKNm30X5Ho5hTlPFSUVd/wDAQzBrO8SSRt4c1mFJo3lWxmLorAsg8s4JHatyLw/4tvpvsF3od54bVhhrm6ntZpCDxiJIZJBu95MAcHD8rWz8S/Aum6f8J9SstHtbe31Oy0+a7guXBdyqDdNGXPzMZE8wFmJyxDnJArieY01UjGOt2iqWT1pwlKfu2/r5HNumfEkC/wDTpJ/6MjrP0tdsPhv/AK4t/wCizV+1mju9dt7iFuPs08bKQQyOkqK6MOzKwKkHkEEHkVS0sEW3hvP/ADxf/wBFGu6Mk43X9aM4HBp6om8PjNnJ73t0P/JiSqVmjf8ACB2Xp9hg/wDQVrR8OqPsD+ovbv8A9KJKqaen/FA2QY8/YIB/46tXfV+v+ZkolzxCP9BbA2j7Vb8f9tkqGFSfFF96Cytv/Q56seIlK2Byf+XqD/0clMtv+Ro1D/rytv8A0OeoT9x/12K5dTPh/wCPTwx/vp/6Sy0a8P3HiD/sFD+U1LACbXwuP9tP/SWWl13iDxHn/oFD/wBBmrTTm/ruTHZl/WFZdIvWHa3kP/jppWGPEdt/15zf+hxVJrn/ACBL7/r2k/8AQTSuufEdr/15z/8AocVZp6FqJyij/ilJj/1LEX/ot66K7/5C2l/Sf/0AVhxr/wAUnN/2LEX/AKA9dBfL/wATfS/+23/oArSo9X8/yIUSPw8M2Mvb/S7j/wBHPUmgj/Rm/wCvu5/9HvWbuePRMxuyE6wFJU4ODe4I/EEj8a1tBX/RT/1+XP8A6Peons35jS1sZdyP+JO3/YYj/wDS1Ks6nuFhrWD/AMtYv/QY6juF/wCJM3/Yaj/9LUqbVf8Ajx1r/rrF/wCgx076/P8AyLcdSW7wniay3d7O5P8A5Ehq9IkTMeMtjkd8VTukZvFFngj/AI87nP8A38gq8ck7RgYGc56/rWbeiFbciaMKSqHAI9aXHyMBkDHTtT8cryOaQLmPvyTSuOyBPMHIbJHU0jbpMbgB+FODA/w/pTljLKWUdP1pDtchCkAjP5VMkhBHsKZ8xbaqsT7CtLStD1jVoTLp1m0qAkFiyqPzJFKUlFXk7IKcJSdoK7NvwR4ZstWh+16gXkWSRlSNXK4AHfHPWun1PwBoF1BstknspBj545S2fqGz+mKZ4S8L6lpkVyt9ewMskgKRRZITgAnJA546V1kamONUZy5A6nvXhYnFS9reEz6jB4Gn7FKrT189zi9D8FR6HqDXskxvh0Rtu1o16HjOD9f5V2UOzyl8vlMZXnPFSdaQ9fauWrWnVd5u7O6hhqeHXLTVkZfjCeGDwlqzzECM2kinPQkqQB+JIFeJ6BZ/2jq9rZfKokcb9x2/KOWGfXAOK9b+J+uWHhrwLqOu6hpcOqW9r5Y+zzMqxFpJFjVpHYEJGpcM74O1QzYOMHzCPW/Ddj44sNPbQ9MuJrm5tI7j7DrxuEhluLieBRaL5K+eI2tpGlzsMYDYDbSB14PGww9OUZXuzzsxy6ria0JRtZbnrGjLbWiCOG2K7RiOOJQFA+nrW0pyoJBX2PavHtB+MlzNpEVx/wAInYW11e22i3Ngk2uHynGpNKB58vkfuthibkK+4sg4JwKvw3+L17c6V4Q0u8sxq+oahokeqalfS3XlCIStMFVCIzGxVoSpVnRuRtEhDBfPqVFKVz1aVFwjY9sFLXi0Xx6ibwfc61NoOmQ3cCafO9q2tEiKC7svtYkk2wGX5ED5WOKQnbu+6HKO8SfGu6ifxPZ6Ro2lrJp2maxcWU8+pkymbT0jLCW28sFUfzd6fvMui7vlDcSpGtmez8ikUbc7QAD1x3ryKD4o3MF0Hkj02+vrmw0ZIVi1wf2U0t3Ndr5gmFvuQYiGWwwLGNAoPzNJo/xoOo/2DKvhdbW21WDRpJZJtR2vA2otcIgVTGBIFaDruXcrggZwpOZDserzRRzLtkUMO2e1V4rQwPut5imeoYbgaLK6Ds0M2I5VJGCepq3g4z09a01joYpRl7xBebvLiwQCZk7e/wD9auN+MGird6VFrUbKLixOyQk43xsQAPchsY+prsLmWJmjRXDMJkzima5psOradLp9xLNHDKR5nlEAsAc4yQaywlV0sU59rfd1/MjGUFXwzp73vb16fieCqhUfNTX45XkfSvStb+HEP2aSfRbyfz15EM5Uh/YNgY/HNedzKQ7IylSCQQRyDX1lHE06yvBnxmIwdXDu1RGbqQzag/7Y/kaKl1NcWY/66D+Rora5lCOh5p8K7q3sPiX8VL27mWKGPWHySCSSbicAADkkkgADkkgDmtnzddu9Tk8RW9y9ldCBoIQszwvaxO6tsDRtgn5IycYyythwuAOP8LQNcfEf4hRmWVYv7fncohwGZZ5dpPqBknHTODjgV1N3cTXyRWmnxytbpMy3TQEb5Xzt2Rt90MM8seFwQccsnz+cYiTqKktkl+SPtsLhYqpKu93t5JaHRfD2+8QaZdW2tw67rGoWa3cchtbuZZBLD5gEzDf3ZCxTBC/cxjknV8Xaz4q8VeEb5LjVzZpcebKLe0jUFIirIImkBLFcEFsEbmHZSVMIa8ijFvZ6OsEcaBI/OnVVQAYA2IGyB6ZGfbrS6NO8OjW7XMe5/K3ShQCucfNgYHHYADpjivKjUlFpp7HbKCkrNFK/m1CHxzH4hRrnUFurZl1JAqmST5owsyqoAZ1AAIHzMgA5KIlXtIxJp3huSM7kMLkHp/yyx3rK0HUv7T1RotPmtYGt4HUtJcRTEJlDnbHIcHHHzFfXGODS0xBanRdU03T7u3hhZnuUTfi8V0YyssGcbgSH343uUZRkMC3sYHG+zioT2/L4jxcwy/2zdSHxfnt+J1vhtf8AQ3/6/bz/ANKZKpWW3/hBLLd/0D7c/wDjqVc8I3FvdaSt3azJPbzXd1JFKhyro1xIQwPcEHNVLDDeA7E/9Q63/wDQUr376v1Pl7bGn4gbdboqnaXvbZN2M4zOgz+tZNlrcE17qGqf2XL5jGztI4k1ZJMhtVmsAXPk/u2375APm3KCMoVNa3iHMdqki4yl7bOMjIyLiM0mk503WLrS9MuLyCyhs7Zo4jPxvee5d3IUKu5mOSwUE4HoK4q0K00vZystb/hY7sNKhTUnVjzPS343/Q5h9csofLSGzmaz8PxWhmu5LzZE9xPFbxRRBnhQeUTfKxmGWURMWhXdHv29dudNe31DTTFDNPPaaXbTTWeoRyxo13fXNmwEvkB28p87sgZKhQkZDFm2tzfxWHhKOPULxEykZVJ2UMn2SbCkA8j2PGQKPEM8+3W5J7u8lW1s7O8t4/PO1Zrad7iMkEHKl4kDAYJXIBHUZ1cPir+7Uv2+86KWIwW0qVr7lHVfFennwhql9HZWny6dZ3CC91ALaMs+oz2LN50cYkMX7ves25VZGjOxTnNubWo/+EuuLb7DYia0tr5bZRrpcXM0VnbXbgILcMYf3iqsobcygvsAOK2NYur4aVfSLqF2r/Z3G8TMG4XjkH6U43+pJ4ms/wDiZ3zgW052tOxBO6IAkZ5wCQPYkd6zWFxKvaruP65hHa9Hb+vmc7FdafN4QWz+w2Uc1x4f0hd2n6is1sftlzcWaBZ2hMqqG2M7MZAn3VVmUtIyTXLe8vdKu4NMYoPshaQ6mBGFvL+ew3xfuT58YaASK5MYeNwflOAUOp6uPC0sw1jUxJ/wi8bBxdPuDFJDuzn72ec+vNdBqF1f/wBu6Yv9pX20ecSouGwcJ8uRnnHb0q1hcVDT2vfoTPF4Opq6P4mC4b+xCGUqy62FII5H/EwxW1oI/wBFf2u7j/0e9ZMi40Rupzrak5OeTqAzWz4f/wCPJz3+13H/AKPevSqP3X6nlQj73yMu4bGiufTW4/8A0tSptV5sNa/66xf+gx1Hdr/xJH/7Dcf/AKXJUuqr/oOt/wDXWL/0GOhfr/kXbVli6THimzb/AKc7nAz/ALcFWHP7zD524OPrUNz/AMjTZ/KCfsdz/wCjIKu3SLglePoKhvRE8u5AJFIUYwQDyRToVOzBbPXpTBFuI+Zxjr71adPKUbcHtgGk2CjciKkAfLjj1zVnTDCdStEusLbGVfN3H5SM989BULKxPAX8KdGr57fQ1Etio6M9VtALZVFtGiRj7oC/Lj6Vo/bbeRlaaIiQHqB0/GvGx56NGy3DhoyGTaSNp9RWpbeKNWt22ytFcL6SJg/muK8ypgXJ3Tue1SzJR0asepNqUKvgK5Xu1NOo5PywnHu1cCnjKLaBLprD+8VkB/IEf1rX0nxHpuoXJt4zJA4UEecAob2GD1rnlg5RV2jrhmEZuykdQNRGw/ufn7ZORUI1G5z8yREegBFVdpLfKC30rNi1vSpLtrRbxfOVtpBUgZzjGTwazVJPZGsq8lvKx0iahBKjRXEICuCrAjcrA9QaZeTWtqlu9vb2xeNSkJVB+6X0HoPpWcwIJHGar3c8FtC0txOkKf3if5epqVRi2W8TJR1LUdyq5WS1tpI9ipsMKgBVOVXp0B5A7VZ+2W+1Sun26ugcRsFXKbvvY44z39a8vfXtZnVS14yMD8oiUKB/j9DXSaLr0bJbWl8XFw2EMpI2lj0J9M/SumpguVXscVLMed8qbXqdJDJAsRilsbWZPlGGiXov3e3bt6U65uPPnM3kwK56uIxuJxtOT16cfSoWUg4NYut+IINKvUtZLaaUtGH3IVwOSMdfasoUVN+6tToqYhwj7z0NlljaLy2hhKeWIseUv3AchenQHtSsdzFiFLfJyVB+4cr+RJx6Vg6f4q024843BazCY2+ZyX9cYzW1bTQ3UQltpUmj/vIciqnScfiiZ06/P8MiZ2ZizsQWJyTjrSC4uVTasrY+tcV4/vma6trO3mC+WDI7RsQ6seACQcdOcdao6F4ivdOTyZkN7BwFDyEMg9jz+tdEcI5QUl9xyyx0YVXB/ed6WKvC/IbzM/jg1rLqbAYeHc3qD1riR4ps5t5S2ucQJ5rZ289sDn1Nc5c6zqMmpTXsF1PbeY2RGHOFAGAMdO3pXBhMLKrXrqWlmv8A0mL/AFOmrmEaUIOLvf8AzZ68upR94pOmQBivHfEDxXGv6hNEgjje4kYAdOWPNLc6vq9wjLNqU+09lO3+VUTk4r2MLhfYtu55WNxrxKUbbFPVVBslx/z0/oaKk1TH2RcdN4/kaK7EcUVoeIeFXm/4Wb4+hjjzG+u3RlcnG1RPJgD3Jx+AavSdHt9tx8pGyOMEqFxsY8bfyrz7wSufiX8Q5HUmOPXLhn9/38mB+NeiabPLHGtnbW/2nUbgGcoW2pGhPDSOAdoPbgk84Bw2Pmc1/wB6fpH/ANJR93Q/h/f+bLusTS2+g6jPDI0bx2kroy9VIUkEfjVGW4Y6IkMOVZgEGW5b1x/n2puv37xaPqlldQJDcGNrZGSUSRGR1ARS/wDCWLoAGCklh1BzWcZpFG0fMM4CsOlee2bWNHQYprfWbSaOVo2aF2IxwyhlGD+JJz7UQSSf8U9P5hxtMbIOgzHw3tz39Ca0orfybyzmL52xGDHqTg5/8d/WsfQ52Nzp8LYIRAyjHrBz/KumErw+X6SMWrSv/W6LXhHUE0cGzumVNOuL25EEu0CO2k8+TMbnsG6qTxnKk8op0NPx/wAIBYnIP/Eut+n+6tc9p2s3dhqG1lszYRTXbMZrgxYY3EmWb5GyAMY5A5Oc4GIdMhk0nQrHUrWK3S3urWCO/ghRYU2lU2zn++6kAEkjKFuCVVa9fDY9qbpy/mtf7zwcTlynFVYPXlvbvsd54hXdp55/5ebf/wBHpUdv/wAjXqH/AF5Wn/oy4qTxAd2nnjH+lW//AKOjqO3/AORs1D/rxtf/AEZcV60fgf8AXY8VrVFCAf6F4T/66r/6STU3xKv+j+I/+wSP/QZ6fB/x5eEv+uq/+kk1HiMf6P4k9tIB/wDHZ60T99f11M7e6/66GlrK/wDEmvv+vd//AEGmzLjxJa/9es//AKHDU2sj/iS33/Xu/wD6CabPGf8AhI7X/r1n/wDQ4ayT0+/8jTlOWRc+EZf+xUj/APRcldHqCn+3dNPtP/6BXPwxn/hDrg+nhSP/ANFyV1F7Fu1nS/8At4/9BrWo9fv/ACM4x/Qw5P8AkBH31tP/AE4CtXw/n7G//X3c/wDo96oSx7dDx/1G1/8ATgK09AXFo5/6fLn/ANHvU1H7vzKjH3/kZlxzobn/AKjkf/pclWNW/wCPDWz/ANNYv/QY6huf+QHJ/wBh2P8A9LkqXVwTYa5j/ntF/wCgx0X/AD/yK5dWW5sf8JXZ/LjNnc8n/rpBV2cIzEnOe2KoXP8AyNdkB1+x3Pf/AKaQVpHPrge3NZy2QJbkeB8wXB59KcFBTaxIGc5FPIRWO5Sw7baiZcAMpwxHKgcVFyrD9vGVOOcdaURjq+4deuP8ajSRcugCjJ5p7nGCduGIz83egNBQAG5wD6ZpJY8kseKUndk8ewzmlJK/eA+vpRcGkViMHH8qcqr3XNTY3MOnNKq8gf0p3DkI42mjDJE0kcbdQrkA0IgwfmIz1561LIzbAO1RtjFIdie3uruGFhFe3MYJHCykD8qddzTXKK91eTXBX7gds7aq9iKfGochd2XPRaVluF3sRNKVjYcAn0qI7goLZJPXPNXprVVYYfGe2AcGmkOjbWj3J/F15pqRLg+pFHd3URBjvbqNvaUg0f67zZrmV3lOMM5yTj3qeW3jEWVUKfrVUj5QrdQeDQmt0DTWjGqu442j8RUiwuuf3jR+ynGacZVZ1xHgDrSSvvlyo4xT5mLliQvztG1c9zjmipByfu4pSvtTuKxNYqPsd+3fy1X83FVQlXrIY0zUT7Rf+h1VFedgn+/xP+Nf+m6Z0Vo/u6X+F/8ApUiIijFSmMkA9j3phX5iFO76CvRTOZxKmpj/AENf+un9DRTtSz9iXIwfM/oaKpFxjoeG+Gbv7L8RPiGyxC4kfXrlY7Yvt85/OlwCcHAGck4OACcGu40qO/uNT2m6uUa5Bmu5YZXSMbdqhVUHA4IC57KTkkHPGeDVB+J/xAcgbl1y6UHHODPJkfyr0XwkGl+03xXbHPtSEH+NE3fP+JY49QAe9fN5r/vT9I/+ko+3ofw/v/MualaaSLFbO8srdLCSfa0CrhJHlYg7h0bcznOc5LHvXNaTDPpt1Bp+qRzR+TN5cU0rZFzGv3XDZ5YqMsDgghuMYJ2/FjfafDN4bN1kkKfu2U5w4IKn8CB+VaV0kWraKLa6iwskQZWPLRMRlWA/vA/rXnNGyJ0smlngnDggPvGDxyuP5E1y1nJHZ6vpBdy/nWoVEjGWeQpgIB3PBPoBknABNLptxNY3sP2wPFtBMsYORuwent6VR0UNqus6XDIxC29m1wxiuHjkjOQsQBTBwQJM84ODmtabtF3/AK0kRNar+uqNLR/D1/qNrLePqX2KV7y5U2ssSyRRgTvwSCCXznJ3be2DjJwNB1ZY9AtvDuowrOlxbqkcMgJYoQucAjEsWGwWXhc7WHytjb0e1vI/GcluLrUIoraGc7kuWdGMs5k5D5BbaU5IyCTzzWvf2UcPhSLTpv8ASI7WGONC64IKgKGHo2OhHIzxWqnF1HZ7yT/Mw5GoR02i/wBCWyW6hj/4R9pJLlVkims5XbLeSsyF42buUGME8suOpVmOvbqf+Es1D/rxtf8A0ZcVxev2+qwXUKzXAl0tHV4L1Vc3VjNkgOxUgumDt3AghWO8Opc103g+W7m1a/S+LST21pbQNNx+/wBrzlZOABllZSQBtDFlHAr18txvtIOlLdL79jw80wPspe1hs39w2Diz8J/9dV/9JJqteJ7dF0HXrr5t8mmyRnnjCo5H/oRqCMf6J4S/66J/6Ry1oeK1/wCKU1j/AK8Z/wD0W1eu376/rqeOl7r/AK6Dtaz/AGPff9e7/wDoNPlJ/wCEjtP+vSf/ANDhqTW1/wCJPff9e7/+g0k658S2n/XpP/6HDWUXp9/5GtjlY2/4oq49/Ccf/ouSujvCRrWljP8Az8H/AMdFYui2f9oaDFp3meV9p8NW8O/bnbvV1zjv1rpJrZZby2uGYg24k2gAc7hg/wAqurJX+/8AIzgm7P0MUnOgnP8A0G1/9OArR0L/AI8m/wCvy5/9HvTNA/5B8/8A1+3X/o96t6JY3McRt3jJkNxNJtT5iFeZivT2YfnSqSVmn3HCLbuYtwpbQ3xk/wDE9j/9Lkq5q0RXT9cZuMzRD/x2Oo763uLfRCs8U1u512IhZUKEj7egBwe3FT6rNGthrv2iQBVni5/4DHQm3a3f/ItpJu5LeIf+Eusl7fYrnH/fyCrnI7ZP8qTU1C+NbJem2xuiQQQf9ZAP58VYGd+Qfl9MVne8Y+g+SzY5YI5lLRthu46Cq8sbINsikKOM+tXEKyZXHlqevqaY/lKSvmsy8/e7VmpMpxViCPaCeAV59qYd24lcEkACpSse7K7iPpxTtp3ZwfbAqri5Rqx4Byy+yk05lUqDhOemKEzsI+fr/dpHJ2gYwcDNIZHgl/pTtrA5xmpY1G3dnHPShkxxnpz170XDlIOcfN0pPk6dKc6hfm7nmoLieKG2lubj/VRIXfAzwBnpTJZHFNbyTzwRTLJJAwSVR1UlQwB/Ag1ajU+gryj4b61d/wDCcXZuo5wuqu3nAoSIpOWQH04yv5V6zGGILZ6VdRcrsKKHRpMFZWkLoe3U1FGZIydvNTKzAk9D7Ux5FjR5pT8iAux9gMmsyrERkikuJLdZFaaMKZEB5QNnbn64NMkjKmvM/BGvXT/EOe7uILlE1Rikqsv+qPWIN9ANo+ua9XYfKOM1pNcjsTy3M9wcHNLGmVwuc1cMO7OFqnf3EenWc95KjMkEbSFVGWOBnAHrSuRyO4W8sMrzJFMkjQP5coByUfAOD74YfnUrcV5j8JdQu/8AhI7+C4SUjUC00pKHCzDJOfTIJ/IV6gqsT8wwPWqnHldirE9oM6XqP0i/9Dqsq/KCenetC2VV0q+x0Ji/9Cqq+AF9B1HrXlYCV6+J/wAa/wDTVM6a8bQpf4f/AG+QsPyoQy5z0ppj2qQw57d6c24nCDIx+VKiLIoViAw6nNejcwsZuqKfsa5H/LQfyNFWdVixZgZz+8HOfY0VakNQ0PAPCwab4m+PbCGRo57zxBdQxuo5T97KWfoQMKGIzwTgd69V1Iiy0opaRLGiKscarwEHQD8q8/8AhdBC3xZ+It0yEyxa1cojZ6BriQn/ANBFd5LtvtVNuWzDbrudR/E2eh+mK+ezX/en6R/9JR9jh/g+/wDMg1UJYeFtzDAC72/Vj/Kr+lx/ZNCsY5pNogtY1Z29FQZJ/KsDxzqVvFPbWMh8xHIRrdRmSTOchB9SAT0AJJwATVfxbqk2qaWmjLYTQzXEmy5Qp5kTW4B3fOOBk7FKnDEFsDHzV5NWvTpfE9S5TUdy1e2s2t6t/oF9NbR9fNjRSxGBg/MCAPw/KorR7XT7+5h0JfNlOFnu52Z4g/QpGuecbQCAQqk923AVbfS8aYdNu7iS7s5NvmwTKjK4GMKTjJUYzySSepPStKNY40WNEVFHACjAH0FeNis393lorXv2+Rz1MTdWiUtDuNS0691CS3gbUFchvPu7wqzvtAYcKf4lBwAoG44AxitX+3tUjhJm0eKZsjAguuQN3I+ZQCQvTkZP93rWFpN68viDUNPjjjFtaqmG/iLNyST+JqbxAl+9qG0u/htLqNtw86LfFIMY2uOGA56qQQQOvIOVTF4rDzjTnJLRPXs0mrnPDEyktH5fcbsPiXTZAIb2O6093JXZdRfKF5yzOhZFXA5JYYyM4yM1bWa1t9TYWesMssJ8r7RZzJLtXcH8qVTlSOnUblDEqV3E1zUmp61aRSfa7K2UR7QZnZkgbP8AFuj811Ud2dFAxycc1fmt49QMiXMEtneQlf3kTgOM/MGRx95G688HkEZBFd0Mwr0oKtOHu94yT/BN2+bRaxcJvkmr/wBee5pa54j1jSdU0Gxl0qz1CKHfPG9kjQeZtilXylVmYKdrZXLENgg7AM11p1bRfEWl3mm2WrWyXFzbNG0DsFnh8xSoLREhhyePXHFecXtheSm3hbVLljbyia1MiI6IwBBH3d3QnqWGT06CnQQz3kD6f4g0+2nLbzHIo82KWPOPmJVQr4PIxg8kdwveuJ6tOSlG01bZ6NO712s1+pwVsDRlfk0PV9ZV30m9VUJYwuoXBznFE3/Iy2nIP+iT8/8AA4a4bRNa1bQ8Qox1Wxz/AKm6nYzR5POyU5LcbsK+eSAGRRgdPpPijw7f3UTTXC6bfY8pYNQxDIC2GKqSdsn3Rny2YZHXg19DgM6wmMSUJWl2ej/4PyucFTDVIeaIPBw/c6b/ANgGz/8AZq6PZ0/GqHgxVPhPRnChwdPg6Ef881rWEbY6EfWvVqv32c1OOiOf0X+0Unsxbpc/2d9t1CS+a0NoZ3ZbhfJhxc/KEcGfcy4YFU+dAcmpHYeLrszDWPJkiF/pNwsQe0AgeLVzJcLC0eGeAW8cLgylnPrnco6TTbEWlu8Rk3lppZc4xjfIz4/Ddj8KsFEFceIw3tZuXM7M7qGJdKCjyLQ5VNO123u9EsZXsLLSH1++uNRupZbaUsZNZ8y3QK4PyyRyEhkKOGIIYsgjkS3TX5rTw7Nq+oX1jcx6vFJ4jgSbTUt1SS0lQwcZMkCSFF+cuxSUMGdwDHs+JEj/ALMgJAJGo2PJ/wCvqKpPEKx/2TqBjgbzJnQnGTlgygH8gPyqFglZLnf9WNXj9b8iuYiW/jFbvTLmW0s7QrNI0ixQ2CoVl1ZjcLN3Vfsm2RDDtd3Dlyz7VN7S5PEn9qXSavIslp5VxNEU+yCONlv5kiRfKw5LWzQN8wYcHLKwZW37uXzmcFVK7siq+1QTxjiinhXFp870Jq4znUlyLUaGbHbnrUkCKxLNtI9DTFU04R855rrbRwJA2DkbVxmm7sLgKAfWnlaQJk0FEYxkls5z2pHUk/LkY/WpTGFkGD1FNEeTnccjmmTYfEDkDaffmiVG2/d/P0pMMM8jOaH3HHPbvRcaICpz/ShcqwI4ORUoBweM/SlC7gOxzRcmxyvhAl/F/jBW5xeQ4/78iupj+RCpHWuW8Gr/AMVh4ybt9th/9ErWpaeJNGubjUIY2vXTT9Ri0ye6SOJrdLiS4W22Mwk3R7ZWAO9VJX50Dp81TXqwpNczt/wxrRoTq35Fc1SOKWPrWPpPiXTdW1HTbOxstZePUUtZIrt7eFIY1ufONuXBm8wb0gaQBUYhGQttYlRX0fxhpeprY/Y9L19p9Shs59NtWt7dZr5LoTsnl/v9i7RazlvNeMDZ8u7cucPrlH+Y2+o1/wCUb4ekLeP/ABWh5ASxA/79vXRIpyGxxXH6bq+k2eo6/wCLEl1O80660Sw1g+VaxgQW7Q3BjU7pQzSOYWXaqkBmTnaWZehsNa+0a7o2kjw3rm+8ury3u1eW0R7P7M0SyM4EzB0zKMmNiQBwGOFqp4yj0Y44Cv1iabsOWB5Paq2TvBKkVlaZ4i0y9TQ13XrHUrPTJWuhaJHFA18CtsJUMzOhldHACeaFJG5gOan8LeILTxBCWs7TUbeI2VnqCG9iiQyQXSyNEyhJH/54yAhsEEcZBBohiaU7JPUmpg60E21ojG8ASE3/AIrBH/MZfr2+Ra6tvm7cVyngJT/aPiw9v7af/wBAWus/hrqnucqJY126ReY6GRB+tUnJ3VoIP+JRP7zr/IVV2ivJy1/vcS/+nn/tkEdOJXu01/d/9ukJA20Hgc9T7U6OJASdx57GkxijFemznQ3U41+wrhlx5g4/A0VW1Qf6KOv+sH8jRTRaeh8/eHNYm0j4h/EQWtu1zdXWu3CwxgkcieXqf4Rz1/IE4FdVo0GtW9oSdcuoZ3OZSsUJB5z8uVOPTqeCf4vmrnPBaqfib8Q2IyV124x+M8lduMdq+D4nxtWGPlCDtZR/9JR73tZL3V5lTTdJs9PuJbpFMt3OB51xJzJJ9T1PXj07VZkVVQkL2Oe1PzSSkCFy3A2mvkqs5SvKT1Ju27ss3NvcpPqUNj4fW8uItL1O70+2e0u/Ona1uIIIXLrIFmSYTeaBEikKUAZuS2lY6K8viiCxbTkudMN8sBura1ukEsfkTSidZWlaNFEsS2zRHc5clgyCSNBDJp93qdzP5moWxnlv4tNmlnGoSL9ollTEEbSI0caFzGWWDbH8qE8INubDp9rLHZywX+nSi8t7G4tjHDc4eO8kMdscmLC73UrhiCOpwOa9qqor4MJdeat+j/r8ehpdIE3hjw7PdNb3cXhKbTNQ1G4s4b57y0vjFEJNLe5eTy2lU7Y7lTAMMBgbWJYq9XdGh8SRzaFNHpl1pi3trpU16sOnXRlkluBM00PmBtsMMbxRKwkVj843OARnkPFWhtdCPWbfUNJtb7SVupjJI73CCO22faQ7W6SFTH5qZVsH95jBySOrsEEWpHTdTtdMt7pNfi0WSXyJ2jj26ebq5nLeaodS6siYCBUG9vM6V6UoyrQp4qFJc1rPmbi48ui3i7rltZ2Vtgp35n7lkupga1HJHZQ2rT+RHMGFzcA48iBELSvnt8oKgjOGZTggGr+lWskiSX11b/ZZbkqVt+D5ESjCIT645PXDMwBIqPVfOvILa4sYVEkTMywXLZSZGRlMbkLwCGzkDqAcEZBq2v8AbsVs1lYWd4qxZEUmozQtx/ColUsxA6bnjLdzuPJ8ag6csAqdOcU+a8r6NpJctvJa6dzgcWq3M1dW0/X9DTvooLWB7q4uYba2QbnlmcKqD1JPAqpHNNcRmSx0/ULtFfYWEHkjPqPOKbh7rkH1qCDQLx50udQ1RpLmJlaOZYwzpgYOC4KKTkgtHHGSD7Vcfw/o80BgvbP+0YyckX8r3XP/AG1LY+g4HaphDA09akpTf93RffJX/BFyVWXwpL11/Bf5/IiRr5nx/Y104zghLiDcPqPMx+pq5p0+n3Us1spcTxAebBPGVdAc4OCOVJBwwyCQcE4NRzeHdFmhVW0mzQL9x4oxHIhwRlHXDI2CeQQRWdqMV3FeWkV5fBZQwXTdUK8rI3BguFGAyvgYPAbgfK6ozdVHDYHHp0qacKnRN3i/K9lZ9v1MnKtQ96VpR62VmvO13dd+psJpGkxmdo9OtraSUgvLbp5UjkdMumCeg71ZhOo2Kp/Z+vanD85dknl+1K+ex84MwHsrL6dKzU1pIgses2txYXIU7z5LvAMHGVmVdmDjI3bWwRlQcintrekiItHeNd4Gf9Ft5Jz+Uakn8K5Ixx+Fnyx54vsr/wBfodPPTqRvdNfI3LbX/EsS7rn+xr9sn5Viktfpzul9u1S23izVFTdqHhtM7vu2F+Jzj/tokXP+c1hf2qZIlktNF1e6BGf+PbyCfwmKYP1xRb6lPJEFvPDmpWcks5hi8+9hjBxa3NwWPkidsAW23AXPz5AbG0+xSx2fLTlf/b0bfojDkwkna6v6/wDBOi1TxLpc9kq3UOqWqxzwXBAs2nP7uVJNu2LeSTtxxnGc81bbxnoUiiVW1EL1P/EqugR+Bjz+lY+pX+nyXNmLexvWe61DUNPtEWeONJ7iHUPs6RFhCAgKyebuIZkhgkyJCpY5c2qwus01po93LbDVm0uCefUBbF3UXvmSSI0JMap9iJwvmZWTg742irtlm+bxunTg7ddl/wClGn9mw31+/wD4B2eieI9K1u7ntrA3SzRKHKXFrJAWU8blDgEjPB4/mK1zH3BzXmetQ2VzeXogknhuNLukWB471zMY2aVTLlI1WIb4WjKeYznDCSOMgpV6w8TeI9PCeZ9l1qMYB+0HyJSM8neg28DoNgz3PeurD8SQh+7xseSXlqtdtrv9PM5quBcX7p13iLV4PD+hXus3UM00NpGXMUS7nc9AoHqSQOeOeeK820P4vw2+i6bF4igEmsedIt+Yo2QJAiZ+0Km0lhl0G0cnD4yV21j/ABp8UQ65Lo+nfZdU0yxhYXVzNOu2MzElUi3AmNtuN3UnLJgj5hXAay7DVVUMXa7gijC7jl0WQlx6Y2nnrnIHpnuq5lzTToSTj33RxOLpz5JL+v8Ahjs/AXxDvdE1u91rxRM92utnbKId2xJo3AQQq2NsYjMpPGSI15ZvvdF4j8cWb/FWy1aBxLomhRzWlxcRgyGTzQpleNV5YKUi5GSdr4B4J8x16aZdISLZtvAwEeFHJGeOM43DIPoCT0qxpUdna2tspSWPaxVXky20qMDLemPU9/WuWOLqRgop9b/qQ68uXmtr+n+VtP6R71ZeONNm8BXfjO8tZLW0tXmCwh1eSUK2IwvQb5MqAv8AeYDJ6101nPBdWUN5Cd0M8ayRt6qwyD+Rr5StLy5ks7Xw7BdOdLsJhO8TMQrSqoiBx/CFVN2OVJkPGRur2/4GazfahpGpaLdyWzQ6TJFHbYfM3lurNtKgcIOit32sP4a9DDY11Jqm+34mjavy9dz0MlSAVzn0pAnByTRyqjGM098BRu616YhURNh3A/gKj2BXB2nbmnqw2+XgeuScCkmibG4qQDx14/CkDRyHgxceLvGQ/wCn2H/0UtdI9lZSWt5ayWFi8F7v+1RtaRlZ953Sbxt+bc3zNn7zfMcnmsXwxY31n4m8T3N1bmOG9uont3yD5iiIAnjpg8c10WKdWMZP3lf/AIYKcpR+F2GrDp7apZahd6XYXM1pNDLE72sZdPKZmj2tt+XaXfaR90OwGASDj+G/DmmaH4Z07QY7Wzu47S2tYXnlsow8z24ykhzuIIcu6jcdpdsHk53Y0z94gCmttDcc4rH2NJyvyr7jX29VR5VJ/ectobNP4v8AFGj3ENhJpkNnY2kNoLCBY1t/KlHkkBPmQB2AVshQxCgZNbkWl6XFfQX0ekaSt1bXcl7BMNPh3x3EgUSSqdvDvsXcw5YqCckVm6JYXkPjbxHqM0BS1vEtBbybgd+xHDcdRgkda3fWtJ0qTfwr7kZwq1LfE/vZBa2NlayWEtrp+nQyadGkVm6WUQaBEDhAp25G0SygY6CRsfeNFtbRWuyO0tbO3jWCG2Cw26RjyYt3lp8oHyrvfA7bjVoUd6mNOCd1FfcOVSo1Zyf3s5HwD8194uBAB/tt+n+4tdQVAXrWD4NsL2wvPEkl5bmJbrVWmgO4HehRcNxXQo4VgwUE+9bzepgkXlsphopcAfM/mHJ6Lt/+tWYPmYAd60Ptm3Rzbg/Nv2AE8hev+IqorsFxx+FeBkscXGWJeJSV6jtZNXVkr79Vb8T0Mb7F+z9k/sq/r2I3jZWx1HqKbtPb+VTE8gHJz7075cY5r3TgsZuqgi0Gf+eg/kaKl1lQbRf98fyNFNDSPn/wX/yUv4i/9h24/wDR8tdsK4rwUpPxK+IuAf8AkO3H/o+Wu2Cnbn9K/OuKf+RlP0h/6Qj2urCkkUSIYz0YVWttS025vDZ2+oWktyud0STKzLj1APFXRE+QcdK+dlFrSSHYle8ke5WZ7a2O11m2hpUzOsglE4ZXDK+9QflIGMjGCQS0uYrW2gtrfTbSOKBLaOIefckoltM09uqsZSyiOV2ZQCMcL91VUV2+VgCygnoCRzTtrA8ofyrWOJrRWk397L55LqS3F9cXzAa28mqx7mB86eTcsb482MbWUNGwVd0L7om2ruQ4FP1z+ytSjuGW61Q3lzql3qE0rWqJvMtpJaxLuEp2lEkBLYO8r91c5Fce6kfhSMMnitKGNxFBfu5v56/mCm7WObgPibQ8Ky/2zZrgZBxMo/U/zrX0/wAYaPcL5cryWs4O0x3J2EH69KvjjpxVPUdOsdQG29tYpsDAJX5h9D1FdrxuFxL/ANqpWl/NDRv1i/dfy5TlVOpT/hy07P8Az3/M24XEqhk5B5znIP40/b6c/SuJ/wCEXFq/maTq15YPnoG3L+WRn8Sanim8ZWWQsmnaonbzV2P+mB/Ol/Z+Hqa0MRF+Uk4P73eP/kxSxE18cH8tf+D+B2I2lcHJ9hUM9vHNC8MsCTQyKVeORQysD1BB4Irm08VarasGvfC937mCXzB+QHH507/hPNEaUrdR31i4/wCe0PH6En9KX9iZhbmhT5l/dal/6S2V9bo9ZW9br8zWhtNSs8Jp2qBoNwPk30bTbFx91HDKw9csX9BgYAtKPE0zG3t20tpnU+V5drNM2QM52hlz06A1m23ijQbgKyapAMnBLkpj/vrFWZp7e+tbm1ldZbO4VAWSJZ1+SWOVQyFlEkbNGFdNy7kZlyM5rp/tPNsK406tSUI/3opv/wAmV/xMVg8FVlzcqfo/8mWzo3jCaIG5utUgZWG82OlCNTg4IIlWUgE8cEfWqtzpDpD5N1q3iOOa7t5Z0h+2zwJPFG8EbFjG6dftabRtYEB+RxmtqVrpupaPd6feyzyfaLfWIEddKQCD+0biOcuFadstEyMBgruDD7hUlrWoS28+rXWq28kqSXD6jI0bWIEjtdzQzZacS8+XJAgXMZ/d4j6qJDNbMJSjKX1uTdna3NG76beZ1xw2Fh8MV9xDLY+IrWznhbWtWtNIlRIJ/wC2zPdWMguHWJA5kJdg7SBeHAw5LfKCRDdR+M99w9/p/jzTRKrGb7H9pvLORMbQrW7KXQEHkRoBg4LmrN+9rdHURCz2w1BrCR4WszcRrLayW7iaQPP+9ZxbJGRH9nG0ksJGCkLrEen3l5eXVskltcXepW2o/a5LMTTJ5C2oW2dvNEk0JNruP71DvZW+8mW2w+Y04U1CtW5091KLfba+q+8meGpSd4yafdaf8B/O42O38dXdvAjWd3q1ru+bctzbsJFyuFhlVgDwRy4IwRSR2vicyFZfAviONM4V9kBVz7Ylz3HbvVvTW0ax1rT9Qs7aSzgsrm3mS3Wx844h046eqCVpwwTytrhWDlXDZZw3FPwzZaL4en0u7sopHurG5tJnmbT40a4W30z7AIyVl3KGzJNnJCs5G1+WOdX+xpbXj6OX6pjjSmt6ifrH/Joiu59RhKw3XhrXLUOpys1sCGHf7pOf1rk9b0Pw9cqbmSOXRWhJcXT2TQJH/eyzqFIIGDnP4HBHWR6fHFpNjp9lqGo28dkHWJoneOONGCBY0ikkmJVAmAZHkbnAIQIi1Ln/AISORV0u11uSG5KtJa3nlQhrgqBmGXcjKGbJYOiYwpyvA3a4KlltSr7PD1JqfT4bPyWi/GxyV3Xptt8rh819+555f+GdbjWN4lsNQt48SK9v8v2jG7aArErgZBzv6gVRS+vrVliuLH7MrZCh5mVQQORkqD/3znjn1r0eG2kuoPt0Vsu+cktJaubO4U7QGMqYaKaUFcfOoAxjtzQk0+BriSXUoJ0SceUIrmxY5HcytC0sWDjrtQAce1b08U3pGcZ+XwSv2tKy+5smVCm4+/Fr01X4f8A43SRqVxI2orDGDOQ3ksSNo2KMbse3PB5+ldX4a8SXnhm11y4F79lur3TzDa2SjcZrtiFSVMleIwSXwMlf90VWv/BN7eWMWo6PDYzQshMZ0/UWkEqlWC7QfLTglTndj5cVz11ZT2fiWUtb6u0VsgRd0LSyRMxJZgo+ZV+Xbll+bZ8pI5PoqpOhNSnFxfnt232OT2V5c9OSduivf7j6M+GOpTaz4A0y7uZ/NvIVa2uXZ9zs8bFNz8D5mChj/vcEjBPSHJAzXz/8LNfurbWdWg0TV7R2uYYbgQlFlVypZXfgg9GiHBAxjrXp1jrPjKaEO0OlzHcciKwmUEdhnzWwffn6Cuv/AFgwdD93Xk1JW6N/kmb08NUqRUktzsHw3AHJ6ipRvGQzcdh6VxU3jS8slZ72w0W32MFkM2sCHGTgAB4xyTwBnrS23xN8MywK9xHrdtLzviOi3cu0g44eONkYdwVYgjBr0MJmOGxiboyvbya/NIVWhUo251a52Z6YC8U5FVkK55Nca3xI8Jn/AJba0P8AuX7/AP8AjNPj+JHhFOfO1sn/ALF+/wD/AIzXbzLuY6HYyJtUYwDUTFe4Ga5WT4meFX/5aa0P+5fv/wD4zUf/AAsbwn/z21r/AMJ+/wD/AIzS5l3HodYWPYUir61yy/EjwkP+Wutf+E/f/wDxmlb4j+Ej/wAtta/8J+//APjNNSXcVjqulIa5T/hYvhP/AJ7a1/4T9/8A/GaP+FieEv8AntrX/hP3/wD8Zouu4HUsMimsK5lfiJ4UZgqy60WPQf8ACP3+T/5BqwfGeiH/AJdfEf8A4TWo/wDxih1Irdgqblsrm8BSkVz/APwmWi/8+viT/wAJrUf/AIxQfGei/wDPr4k/8JrUf/jFL21P+ZD9jUXQ3ieR7UpGTmsBfFmkMNwt/EGPfw7fg/8Aomm3HjPQ7aPzJ49cjX1bQL4f+0aftqe3MiXTmtWjZ1j/AI9F/wB8fyNFcxfePfDFxaqsc2r7t4OG0K9XjB9YRRWiaZN7HiWmvcL8Q/HywXEsIfXroN5bbS376TqRz37EVvf2dp5hCzQySxkDck0zyhj6sGJ3H3OTWNoag/Efx6T2126/9HyV0XDbgTtA6V8vnSX12T8o/wDpKPssHCLp3t1f5mJrusWts8NrJp8c0aASLuIHl9VBXjrjPTHU1rRafZBRujeQY+XdM52/TJrkfF21tXO3DL5S4P5120bKyBk+6elVmGEp0sNQnFayTu/u/wAzmwWInXxNeE9VFq2nqVk07TEZ2/s6zDSY3t5C5b6nHNLFpmnRKFtbVLYL0FuTCB/3wRVk4waZnvuC8Z9f0ryj07R7DYLY28jvBe6hGzEElrt5AMeiuWUfgKns9cvLfbb6hay3eM4uYAuSoBOXTjB7fJuz1woOBWEuVI+bJ7kVU1PVrTT0jin81mkHGxQcD161msCsVLkjC7fbc58TDDxhzVPdXc6CPxBpMjFfOuIyOpktJUX/AL6K4/WrVpfafeZ+yX9rcYOD5cqtg+nB61gLlEBjbIxnNJNBDeReXcRwzIeqSxhg34GuCWWU3tJr8f8AIyeXx6SOq2+36UmQOM4/GuVh0+1X5bfzoFAwFgneJQPQBSAKkgtZLTe1vqGpJu+9uvHmH4CQtj8MVjLK5dJGf1CfRo6bJPRiajmjWUbZFDr6MARWBa6hqkBKsUv48jBm/dSjnn5lUq3HQbV6cse2g2tR78Npt+if3yqN+isT+lczwVanLRX9P6uc88LVjo43JH0XSrlSk2nWxB6kR7T+YqlN4P0MtuhjuIG7GOZsj86u22u6W7KhuTAzsVX7TE8G4jsvmKufw61pZURiRmAQjIYngito5lmOG91VZx8rv8jjnhad/egvuOc/4Rm4hbNnr+pR/wDXSTeB+HFI2neKYVxBrkE/tLbhf1GTWtNrWiRqDLq+mp820brtB83p161Pa3VrfR+ZZ3VvcoGK7opA4BHUZHetf7XxcveqqMl/ehF/jy3/ABI+qxWquvRs58y+MoDt+z6bdY6kMQT+ZFOGt6/Cubrwy7D1hmz+g3V0n7zHDK340wu27aQc+ynH50lmdGf8TDU36c0f/SZL8hewktpv8H+hgt4qjiA+1aLqsJ75iyB+eKivfGNj9l3aerSXIYZhljK/L3OegrpA3+8KjutJg1qOO1uIWlVZNwCsRlsEDp9a1oYrLFVi6uHait7Tb/Br/wBuQpUq7Voz19P6/Iz9H8RaZqUqxRzNBcc/uJSBuPseh/zxVnVIZs2d9bQme6sLgXEcQYAv8rI6gkgbijuBkgbtuSOtTWK+H7BhDZp9qfGWGnRhgRk/elJCHpyFZmHcVowazrEJA0zSdJ00hjmR5HvJWXsRlUVG6dmHUe9dVLKcRWxMa2ApShBNNc7XT7tPv9SZ4mhSg4Yqor9Urt+ll19bGLa3No11c3Okt9s0+ZzNcQQ4S5spm+Zt8TYbDZLFeHDE8Nuwuppv2PUbY3VpqVs0SkCRZJ0jkiYjO11chkPPRgD7VR1FL/Vnt21rVLjUTbSiWHfBBEY2H91oo0YDqCM8gkHIJFWJI45HEkkSFwMBtvOPrXvYjheGMk6tR8k3vy+8n3eqVm/meWs7hRfJBOcVtf3X/wC3X+5FbV4LXRJ5L3Tr6NdTLiSWytAJzeYH3ZFjBCMQCFkcryFBJXKmbVFN/skVvLuIfmt5iMtGe/flTgZUnBxUiIiqQqgZoAwa9jL8phhMO8PKTnF97W9Eu3ldnnYvMZV6kasI8jXZ3fzdl+Q9bnWGCK95awLu3Zs7XYT9TIzkfVSOf0pvptvOj292s19E3Dm8uHuDJ/vGQktjtknFW9zDtkdqFEhThe9deHwGFwytSppfJfnuYVsdiK3xzfpey+5aEMVrbQqFihjjVRgKqgAVKF9P5VIwbrtFNAz14+hrsu2caglshozuAxx39aUfKeVwfegxrkkFgT/tZ/nQQxPrSHYXcWbGMD1xUiRlsHqDTRkDj8anjK7ec4oKSRFKmxgOPxqNt+/92qMvdi2MfpU0mDn72e2aReFxyfrQFhu3j1pvepS2496jxhu9ArE9rLIrqguWhUZwxdgo/wC+ea1dMvtVDsYNQtWBbaPtDyvn6Zzj9Kx44pJMlZIVC/35Ap/InNSQSTrOqT3zwx9yk7EY/wCANxWVSMWb0qkoNdvuO8s/tyx/6dNbuzD5fIQgD8STn8hUwBbozGs/R7yymh8m0vPtLIB5haUu2T7nmrk0MdzA0cqK4PIz2NeLPSTvofUU2nTTjr87/iU9U1KCzQh7gJJjgBlJ/LJP6Vx1/Nc3029rkXOeSI1Pyjtn5VHTFT6zo81uXmjgkSLJLGR4xznsAxqkfL8pFjgKv/G5lJ3fh0r1cPShFXjqz57GYirUlyzVl8ynqi3KQL8yphsANHzjH1oqfU1iNnH5bOW3/OGAxnnpRXUmcqR5nojbfiN4+GCSdduun/Xd66EuA4XaeRXPaKyx/Enx2xPP9vXfH/bd66KeSP5PmBcg18hnX++S9I/+ko/VsF/CXq/zZyvjGD99DcKvDAo+O3PH8zWr4W1RLqwFvI376BcEHuvQH+Qq3Pa2U1u63AeQuCCoXke9cjf2N5o10siuQc/JMnQ/X/A134OVPMMIsJN2nH4f6/D7meRi1PL8U8VFXhL4v6/rqdtcxs21lOH7AnGaXDrICSn3cGsjTPEsEyJDefuZAMZzlT757fj+dbXytGs0JWYEfezwfxrxMThK2Gly1Y2/L5M9nDYmjiY81KV/z+4gTfu65QHHvWB4/WNJ7Qf9MzjH1roVWSQvIEKkc+xrA8aKLmytLxATsdo247kZH8q7cjmo46Hz/JnFncHLBT+X5o6QR77ZJIW+QqMY7ikt25K4YEdKp+F7gyaLbMvzbf3bDP3cf/WwfxrWwNhbAzmvOxFN0asqb6No9KhUVWlGotmkxoKq2ByDRKVVN3TNX7TR9Vu1ie1s4pPNlEUa/aod7uY/MC7N+7d5f7zGM7Pn+7zUUdusoSS6vtMt9O3qJ9R+3wPa26nZy0ok2AkOrBS2WDAgEHNZWfY05l3KkSbvl3KPentmP5dxP/AjUkMDSLbT2hU2t1YR6hbyXs0FrK9u0KzNJ5bSE7I1b53BKLtYlhg4WS0vfMgjdNPT7TI0VpnVLbNy6vsZIh5mZGD4QquSGIGMkCjlle1vwFzK25EGDBlbDAjkHkVSXTNN3bv7PsgSc/8AHuvJ/KrLxzRPIssulxhJfIdm1e0CrISwWMnzMByUkAXqTHIAMo2Lcmj60to8ktikH2dS86zXcMbwqqq771ZgU2I6O4YAorqzYBBp2ku/4i5o9yGPd5eFA2rxgY4qKXS9PuZ/PuLW2kmC4DyRBmxzxn8T+ZqVY7dFabUtU0ux06Ofybm+F/A8cEg5aLeHCmYAEiLduPoOtWZ9NvpNS+yaesl2qmJI1k2QyO0sZkVNpc5YKGYhS2FVmJCgkFpbj5ovQxjptkqbYoPswbqLZ2gP1yhHPvWlY294OV1i/SNRjyz5cgPuS6lv1prwvaWyXV/Np9nA6LJHNcanbRxOr7vLIdpApEgR2Q5w4RyuQpIt3NjNE9zbxappT3lrEtxfWa38ay2cJUMJpdxCrEQyfOGKjeuSMiolR5/ijf5GcoUpbpDz9vGVW7t2/wBp7Yk/o4H6Vl6lqV79sh0m8sIpbaeORpDBcFftATb8j5X5FO85Tc24LgnbuBtGK92x75bVTLD9oijGoQvJLEQSJERXLMhVWYMAQVVmBKgms68iS8hC78SRsJIpRyY3HQjPsSCO4JB4Jow+Ho0a8Kk4aJ3/AK9NzkxWDjVoyjR0l0Zqf2tOqhY9FwoGAPtKU1tWvsfLozr9LpKztJvRcB4bhRFeRf62Ln8GXPVTg4P1B5BAvlv7pxX31OftIqUZXTPzapRVGbpyhZrpr/mSLql6Fz/Y7/8AgStH9sXX/QHb/wACVpgY4wfzprK3ZavXuZ8sP5fz/wAyQ6xef9Adv/AlaT+2Lz/oDt/4EpUGOec04LSu+47R/l/P/MlOs3nfSSP+3lKVdcvlXaNIJ9/tK1EVyuM0mWC7RjFF33HaP8v5/wCZOdcvG/5g5/8AApKQazdd9GY/9vKVX2+oFGPai77haP8AL+f+ZZ/tm6/6Arf+BSUjaxeEY/sU4/6+UqCl4ovLuFo/y/n/AJkq6tdDporj6XSU8azdgn/iSvj0+1JVeii77i5Y/wAv5/5lr+27w/8AMFf/AMCko/tq8/6Ar/8AgUlVcUu360e93HaP8v5/5lkazd5/5Azf+BSUh1i8z/yBn/8AApKhC+uaXC9jRd9xe7/L+f8AmTf2xdf9ARv/AAKSlXWJcHzNCmJ7bbxB/SocU00XfcaUf5V+P+Zv6Z42/s+HyT4avHPUsLuLGfYACrf/AAsck7W8L3jL3H2iLn9a5IgH1oUYPU1hLD05O7OqOMqxXKrW/rzNC81/zrl3tvCvlo/IMl0Nyn8GxVU6rcEYfQ2f63KGozmit0mlucr5W78q/H/MdcapMtoqrpXkrv4Xz19/Siq1+f3AH+0O/saKtPQqMYtbfn/mcto0Zk+I/j3GMjXrr/0dJXSw2cSjzWU+YM9TXN6KB/wsXx8SM4126/8AR0ldPAR5fK5z6mvk86f+2S9I/wDpKP07BL90vV/mys7qr4yvP6U8CGaFoZo0kjbqpHBqOWBJN7Hgg0sQAcKPTivKTs7o67dGY1/4UhPz2d15LMCfKk5H4H/9dYslvrGjStIFmhC8l0OUPue3513MiggM3zMpwD6VDcSPuU7iABjA4r2sPnmIhHkqpTj5/wBfnc8avkeHk+ek3CXl/l/lY5uz8V3CMBd26yjGNyNsJ9/f9KtXGqaVqGm3NqZDAXXKLIv8Q5HIyOtaE+k6feFmntk3BQdyDaT9cdapT+FbVgWt7qaL2YBgP5V0RxGVVJxnyunK99Nr/j+SOaeGzSnBwUlUjbrvb8PzZm+Eb/7NefZS52zdBngsP8R/IV237/yv9WAx7FuleZX9ube5aEvv2HG7binW19ewcQ3k6Y7CQ4/LNelmGSrGz+sUpWuu2/n93kedgM6eBp+wqxvZ/d5HsejavDp+p2GoCzv5HtLr7Z9nGoRJBJN9hFkGI8guMRLkDfjcSSCMAJp+tWulx6asGn6iqaa1oYD/AGjFlfs9jJZIOYOcxSMWyPvAEBRlT5SPEGsLjF6ePWNT/SnjxJq2MPLE49DGB/KvOlw/j46c6/r/ALdPQWf4FvWMv6+Z6NaX+ltYzaYuj6i0D6JHowR9YWRUjS0ltBMimDakximbLqBk+gZw+tHfpdGHUJri8EzX1lJOn2mD7Pb2lnqL3ccBRj5zSYd1UxJ5fzRA7ArkeUQeKNQjfd5Nq3GOUb+hqx/wmUyYDafCfXa5H881i8kzGLvZP5r/AIBtHOcvnom18n/wTv5LyGeymsZLG/js5LfULaNUv4/OSK/LNdIXMBBDMUZcKrKY+SwZgX6zq9vfXuo3N3pd/wD8TaC9gu44tTjSJftVpBbSMgMDMCFtoiuWODuzkEiuKsvFXnSiE2G05ByJuPyxWp9rFw2PLK+vzZrirYLHUPjVvmjtoYvB11em7/edZea7b313dXP9lX0Mk17LeeZHqMfyNJYfYSF3QEY8rBGQcMP7uVObcXFtNNcNJptw1vOUYpDeiKbcIHt5CZRH0kilnVgqrjzcqVKqRSiUg/I7L+OatooYfWuCVWatzM7o04dEWYtQt47aS3i027ggWSSSBY9Rj324ezey2IxgKiNLdkVF25Ux5LPuYF1/rMc0F7FJa61Pb38lhM6xaysJimtBAEeN0gV0LfZ0zhsAligQ4IpfZTJdf6wr8vpUTszAKxyVyM4pqvN/aD2Eexc1XW0vEaOw0uTR4pbW0tJoo7pTFJDbK4iQIkaYH7xiRyM4wBis5HAAjSPjGefWmwwrJOUbtzkVfWFE+VeuMZqXNy1bHycqsZ1zYR3KI7b4posmOVDh0OO3qOBweD3FV/ts1ltj1KHeoAzc26kpnvleSnfuwGOWrZdczIu4gcCuSs/Etx/bElndW8cyeaVQqdhXBIH1/SvUyt4q03Q1UdWn+h42b4fB1OX6xo3omv6/T7jpbaSCeJZreRZI3GVdGBDD1BFSjA5IJqjeaXbR3JurUyWkz/eeBtuScDLLyrN05ZSaoXur3em+IrLQ7kRXX2tJHWZVMZQLjAIydx56jA9q9fC5tRrtQas2fNY3h/E4aLnFqUV8n93+TZtsVLelJuUVEc7jz3pD0r1DwiVmWog5LYximSswUYNN3cDipKUSypHel4qvu44qRWOymA7GaTH1qPzGzSiRvWiwWJBS4pikk8mpRwPWiwgAqRcVFu9qUNQBJjPekOB0pC2BUbNxTCxL2yTTWqINuYKaumOPPQ/nXRh8JUxCbhbQ48VjaWFt7S+pVx9aMfWrPlx4Pynj3oEMbDOCPxrpWVV/I5f7Zwvn9xWYqBnNLip/s8R6g5+tVHJDkehrnxGEqYe3P1OrC46lir+zvoR3/wDqR/vD+Ropt5/x7j/e/oaK50enT2P/2Q=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356" y="1254417"/>
            <a:ext cx="3505147" cy="36706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797" y="1200706"/>
            <a:ext cx="2932505" cy="22824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66503" y="3625412"/>
            <a:ext cx="6499273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u="sng" dirty="0"/>
              <a:t>Geography </a:t>
            </a:r>
            <a:endParaRPr lang="en-GB" sz="1600" u="sng" dirty="0"/>
          </a:p>
          <a:p>
            <a:r>
              <a:rPr lang="en-US" sz="1600" dirty="0"/>
              <a:t>To know the the formation and features of rivers</a:t>
            </a:r>
          </a:p>
          <a:p>
            <a:r>
              <a:rPr lang="en-US" sz="1600" dirty="0"/>
              <a:t>To describe aspects of physical geography </a:t>
            </a:r>
          </a:p>
          <a:p>
            <a:r>
              <a:rPr lang="en-US" sz="1600" dirty="0"/>
              <a:t>To explore types of land use </a:t>
            </a:r>
          </a:p>
          <a:p>
            <a:r>
              <a:rPr lang="en-US" sz="1600" dirty="0"/>
              <a:t>To understand why people choose to settle near rivers. </a:t>
            </a:r>
          </a:p>
          <a:p>
            <a:r>
              <a:rPr lang="en-US" sz="1600" dirty="0"/>
              <a:t>To explore the stages of the water cycle. </a:t>
            </a:r>
          </a:p>
          <a:p>
            <a:r>
              <a:rPr lang="en-US" sz="1600" b="1" u="sng" dirty="0"/>
              <a:t>Science </a:t>
            </a:r>
          </a:p>
          <a:p>
            <a:r>
              <a:rPr lang="en-US" sz="1600" dirty="0"/>
              <a:t>To know the part played by evaporation and condensation in the water cycle. </a:t>
            </a:r>
          </a:p>
          <a:p>
            <a:r>
              <a:rPr lang="en-US" sz="1600" dirty="0"/>
              <a:t>To explore the association between evaporation and temperature.</a:t>
            </a:r>
            <a:endParaRPr lang="en-GB" sz="1600" dirty="0"/>
          </a:p>
          <a:p>
            <a:r>
              <a:rPr lang="en-US" sz="1600" dirty="0"/>
              <a:t>To learn the stages of the water cycle and how rain is formed.</a:t>
            </a:r>
            <a:endParaRPr lang="en-GB" sz="1600" dirty="0"/>
          </a:p>
          <a:p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264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110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Le Breton</dc:creator>
  <cp:lastModifiedBy>Sam Le Breton</cp:lastModifiedBy>
  <cp:revision>5</cp:revision>
  <cp:lastPrinted>2025-03-14T14:48:30Z</cp:lastPrinted>
  <dcterms:created xsi:type="dcterms:W3CDTF">2025-03-14T14:36:04Z</dcterms:created>
  <dcterms:modified xsi:type="dcterms:W3CDTF">2025-03-17T08:15:46Z</dcterms:modified>
</cp:coreProperties>
</file>